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19"/>
  </p:notesMasterIdLst>
  <p:sldIdLst>
    <p:sldId id="256" r:id="rId2"/>
    <p:sldId id="1197" r:id="rId3"/>
    <p:sldId id="289" r:id="rId4"/>
    <p:sldId id="295" r:id="rId5"/>
    <p:sldId id="1208" r:id="rId6"/>
    <p:sldId id="1209" r:id="rId7"/>
    <p:sldId id="1210" r:id="rId8"/>
    <p:sldId id="1194" r:id="rId9"/>
    <p:sldId id="1205" r:id="rId10"/>
    <p:sldId id="1207" r:id="rId11"/>
    <p:sldId id="260" r:id="rId12"/>
    <p:sldId id="291" r:id="rId13"/>
    <p:sldId id="297" r:id="rId14"/>
    <p:sldId id="257" r:id="rId15"/>
    <p:sldId id="1195" r:id="rId16"/>
    <p:sldId id="285" r:id="rId17"/>
    <p:sldId id="298" r:id="rId1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рач ОРИТн" initials="ВО" lastIdx="1" clrIdx="0">
    <p:extLst>
      <p:ext uri="{19B8F6BF-5375-455C-9EA6-DF929625EA0E}">
        <p15:presenceInfo xmlns:p15="http://schemas.microsoft.com/office/powerpoint/2012/main" userId="S-1-5-21-1132614831-2165466983-1234439195-13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696" autoAdjust="0"/>
  </p:normalViewPr>
  <p:slideViewPr>
    <p:cSldViewPr snapToGrid="0">
      <p:cViewPr varScale="1">
        <p:scale>
          <a:sx n="70" d="100"/>
          <a:sy n="70" d="100"/>
        </p:scale>
        <p:origin x="89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EAF07-651E-4705-8872-D0C77A2935C7}" type="datetimeFigureOut">
              <a:rPr lang="ru-RU" smtClean="0"/>
              <a:pPr/>
              <a:t>11.09.2026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6012C-2972-4332-9A93-A95AD5ADD9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648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645D59-9B82-4CEF-973F-60970E0DD4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3BEDDD-0BF3-4384-A0E2-10B1678E56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2C5502-17FD-4A85-855D-6FAEB3F4B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11.09.2026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E8A7D0-270B-4038-823E-2C23AFFBF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FFD27C-12D3-486A-9C67-D358AD980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666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C85857-6E77-4E09-A37B-C26018CCE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51C9B8-D978-467D-AD83-A5FD342219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FF714D-CFD2-4091-A23C-6607A35FE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11.09.2026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E2B697-BB17-4CDE-ACFB-0D871A447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13B5D9-E0FF-4706-BCD9-4AEBBBEF2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429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F1EC06B-EC10-4F76-9462-4C0DA87BEF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FA0BC6-38A4-40B0-A168-249C90657F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DEF5F4-FC1A-4A5A-B852-1699C92E8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11.09.2026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FFABB2-73AA-4E3E-B424-B7FAF1B56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3DFE81-4E9F-4D2B-B568-16295DF2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169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0C73897-3176-7120-804D-F281C4C71BC3}"/>
              </a:ext>
            </a:extLst>
          </p:cNvPr>
          <p:cNvSpPr/>
          <p:nvPr userDrawn="1"/>
        </p:nvSpPr>
        <p:spPr>
          <a:xfrm>
            <a:off x="435202" y="377371"/>
            <a:ext cx="11321596" cy="5993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BACKGROUND_IMAGE"/>
          <p:cNvSpPr>
            <a:spLocks noGrp="1"/>
          </p:cNvSpPr>
          <p:nvPr>
            <p:ph type="pic" sz="quarter" idx="10"/>
          </p:nvPr>
        </p:nvSpPr>
        <p:spPr>
          <a:xfrm>
            <a:off x="6908573" y="377371"/>
            <a:ext cx="4848225" cy="598011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1" name="AVATAR_IMAGE"/>
          <p:cNvSpPr>
            <a:spLocks noGrp="1"/>
          </p:cNvSpPr>
          <p:nvPr>
            <p:ph type="pic" sz="quarter" idx="11"/>
          </p:nvPr>
        </p:nvSpPr>
        <p:spPr>
          <a:xfrm>
            <a:off x="838200" y="5365257"/>
            <a:ext cx="349805" cy="355005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30" name="HEADER"/>
          <p:cNvSpPr>
            <a:spLocks noGrp="1"/>
          </p:cNvSpPr>
          <p:nvPr>
            <p:ph type="title" hasCustomPrompt="1"/>
          </p:nvPr>
        </p:nvSpPr>
        <p:spPr>
          <a:xfrm>
            <a:off x="838200" y="933826"/>
            <a:ext cx="5105400" cy="148045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{{T_HEADER}}</a:t>
            </a:r>
            <a:br>
              <a:rPr lang="en-US" dirty="0"/>
            </a:br>
            <a:br>
              <a:rPr lang="en-US" dirty="0"/>
            </a:br>
            <a:endParaRPr lang="ru-RU" dirty="0"/>
          </a:p>
        </p:txBody>
      </p:sp>
      <p:sp>
        <p:nvSpPr>
          <p:cNvPr id="7" name="TEXT_1"/>
          <p:cNvSpPr>
            <a:spLocks noGrp="1"/>
          </p:cNvSpPr>
          <p:nvPr>
            <p:ph type="body" sz="quarter" idx="14" hasCustomPrompt="1"/>
          </p:nvPr>
        </p:nvSpPr>
        <p:spPr>
          <a:xfrm>
            <a:off x="823493" y="2874100"/>
            <a:ext cx="5551905" cy="15875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{{T_TEXT}}</a:t>
            </a:r>
          </a:p>
          <a:p>
            <a:pPr lvl="0"/>
            <a:endParaRPr lang="ru-RU" dirty="0"/>
          </a:p>
        </p:txBody>
      </p:sp>
      <p:sp>
        <p:nvSpPr>
          <p:cNvPr id="8" name="AUTHOR_NAME"/>
          <p:cNvSpPr>
            <a:spLocks noGrp="1"/>
          </p:cNvSpPr>
          <p:nvPr>
            <p:ph type="body" sz="quarter" idx="15" hasCustomPrompt="1"/>
          </p:nvPr>
        </p:nvSpPr>
        <p:spPr>
          <a:xfrm>
            <a:off x="1341490" y="5402101"/>
            <a:ext cx="5033907" cy="29790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>
                    <a:lumMod val="6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{{I_TEXT_1}}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61127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1204FD5-EBE6-30A6-4EAC-35D6A8A90E61}"/>
              </a:ext>
            </a:extLst>
          </p:cNvPr>
          <p:cNvSpPr/>
          <p:nvPr userDrawn="1"/>
        </p:nvSpPr>
        <p:spPr>
          <a:xfrm>
            <a:off x="435202" y="377370"/>
            <a:ext cx="11321596" cy="59946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BACKGROUND_IMAGE"/>
          <p:cNvSpPr>
            <a:spLocks noGrp="1"/>
          </p:cNvSpPr>
          <p:nvPr>
            <p:ph type="pic" sz="quarter" idx="10"/>
          </p:nvPr>
        </p:nvSpPr>
        <p:spPr>
          <a:xfrm>
            <a:off x="449716" y="391886"/>
            <a:ext cx="4848225" cy="598011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9" name="HEADER"/>
          <p:cNvSpPr>
            <a:spLocks noGrp="1"/>
          </p:cNvSpPr>
          <p:nvPr>
            <p:ph type="title" hasCustomPrompt="1"/>
          </p:nvPr>
        </p:nvSpPr>
        <p:spPr>
          <a:xfrm>
            <a:off x="5896866" y="1473169"/>
            <a:ext cx="5659632" cy="44453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{{I_HEADER}}</a:t>
            </a:r>
            <a:br>
              <a:rPr lang="en-US" dirty="0"/>
            </a:br>
            <a:endParaRPr lang="ru-RU" dirty="0"/>
          </a:p>
        </p:txBody>
      </p:sp>
      <p:sp>
        <p:nvSpPr>
          <p:cNvPr id="21" name="TEXT_1"/>
          <p:cNvSpPr>
            <a:spLocks noGrp="1"/>
          </p:cNvSpPr>
          <p:nvPr>
            <p:ph type="body" sz="quarter" idx="11" hasCustomPrompt="1"/>
          </p:nvPr>
        </p:nvSpPr>
        <p:spPr>
          <a:xfrm>
            <a:off x="5896866" y="2362168"/>
            <a:ext cx="2637534" cy="3225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{{I_TEXT_1}}</a:t>
            </a:r>
          </a:p>
          <a:p>
            <a:pPr lvl="0"/>
            <a:endParaRPr lang="ru-RU" dirty="0"/>
          </a:p>
        </p:txBody>
      </p:sp>
      <p:sp>
        <p:nvSpPr>
          <p:cNvPr id="23" name="TEXT_2"/>
          <p:cNvSpPr>
            <a:spLocks noGrp="1"/>
          </p:cNvSpPr>
          <p:nvPr>
            <p:ph type="body" sz="quarter" idx="12" hasCustomPrompt="1"/>
          </p:nvPr>
        </p:nvSpPr>
        <p:spPr>
          <a:xfrm>
            <a:off x="8918964" y="2362168"/>
            <a:ext cx="2637534" cy="3225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{{I_TEXT_1}}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189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62FE4DC-E002-2993-16DA-3063A0399BD5}"/>
              </a:ext>
            </a:extLst>
          </p:cNvPr>
          <p:cNvSpPr/>
          <p:nvPr userDrawn="1"/>
        </p:nvSpPr>
        <p:spPr>
          <a:xfrm>
            <a:off x="435202" y="377370"/>
            <a:ext cx="11321596" cy="59932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613666" y="1703070"/>
            <a:ext cx="2819400" cy="241173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ru-RU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BACKGROUND_IMAGE"/>
          <p:cNvSpPr>
            <a:spLocks noGrp="1"/>
          </p:cNvSpPr>
          <p:nvPr>
            <p:ph type="pic" sz="quarter" idx="10"/>
          </p:nvPr>
        </p:nvSpPr>
        <p:spPr>
          <a:xfrm>
            <a:off x="6908573" y="377371"/>
            <a:ext cx="4848225" cy="598011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HEADER"/>
          <p:cNvSpPr>
            <a:spLocks noGrp="1"/>
          </p:cNvSpPr>
          <p:nvPr>
            <p:ph type="title" hasCustomPrompt="1"/>
          </p:nvPr>
        </p:nvSpPr>
        <p:spPr>
          <a:xfrm>
            <a:off x="613666" y="749269"/>
            <a:ext cx="5977270" cy="44453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{{S1_HEADER}}</a:t>
            </a:r>
            <a:br>
              <a:rPr lang="en-US" dirty="0"/>
            </a:br>
            <a:endParaRPr lang="ru-RU" dirty="0"/>
          </a:p>
        </p:txBody>
      </p:sp>
      <p:sp>
        <p:nvSpPr>
          <p:cNvPr id="8" name="TITLE_1"/>
          <p:cNvSpPr>
            <a:spLocks noGrp="1"/>
          </p:cNvSpPr>
          <p:nvPr>
            <p:ph type="body" sz="quarter" idx="11" hasCustomPrompt="1"/>
          </p:nvPr>
        </p:nvSpPr>
        <p:spPr>
          <a:xfrm>
            <a:off x="905766" y="2044668"/>
            <a:ext cx="2133373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{{S1_TITLE_1}}</a:t>
            </a:r>
          </a:p>
          <a:p>
            <a:pPr lvl="0"/>
            <a:endParaRPr lang="ru-RU" dirty="0"/>
          </a:p>
        </p:txBody>
      </p:sp>
      <p:sp>
        <p:nvSpPr>
          <p:cNvPr id="9" name="TEXT_1"/>
          <p:cNvSpPr>
            <a:spLocks noGrp="1"/>
          </p:cNvSpPr>
          <p:nvPr>
            <p:ph type="body" sz="quarter" idx="12" hasCustomPrompt="1"/>
          </p:nvPr>
        </p:nvSpPr>
        <p:spPr>
          <a:xfrm>
            <a:off x="905766" y="2451068"/>
            <a:ext cx="2133373" cy="12827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{{S1_TEXT_1}}</a:t>
            </a:r>
          </a:p>
          <a:p>
            <a:pPr lvl="0"/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3771536" y="1703070"/>
            <a:ext cx="2819400" cy="241173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14" name="TITLE_2"/>
          <p:cNvSpPr>
            <a:spLocks noGrp="1"/>
          </p:cNvSpPr>
          <p:nvPr>
            <p:ph type="body" sz="quarter" idx="13" hasCustomPrompt="1"/>
          </p:nvPr>
        </p:nvSpPr>
        <p:spPr>
          <a:xfrm>
            <a:off x="4063636" y="2044668"/>
            <a:ext cx="2133373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{{S1_TITLE_2}}</a:t>
            </a:r>
          </a:p>
          <a:p>
            <a:pPr lvl="0"/>
            <a:endParaRPr lang="ru-RU" dirty="0"/>
          </a:p>
        </p:txBody>
      </p:sp>
      <p:sp>
        <p:nvSpPr>
          <p:cNvPr id="15" name="TEXT_2"/>
          <p:cNvSpPr>
            <a:spLocks noGrp="1"/>
          </p:cNvSpPr>
          <p:nvPr>
            <p:ph type="body" sz="quarter" idx="14" hasCustomPrompt="1"/>
          </p:nvPr>
        </p:nvSpPr>
        <p:spPr>
          <a:xfrm>
            <a:off x="4063636" y="2451068"/>
            <a:ext cx="2133373" cy="12827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{{S1_TEXT_2}}</a:t>
            </a:r>
          </a:p>
          <a:p>
            <a:pPr lvl="0"/>
            <a:endParaRPr lang="ru-RU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613666" y="4456398"/>
            <a:ext cx="5977270" cy="1672486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17" name="TITLE_3"/>
          <p:cNvSpPr>
            <a:spLocks noGrp="1"/>
          </p:cNvSpPr>
          <p:nvPr>
            <p:ph type="body" sz="quarter" idx="15" hasCustomPrompt="1"/>
          </p:nvPr>
        </p:nvSpPr>
        <p:spPr>
          <a:xfrm>
            <a:off x="905766" y="4763770"/>
            <a:ext cx="2133373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{{S1_TITLE_3}}</a:t>
            </a:r>
          </a:p>
          <a:p>
            <a:pPr lvl="0"/>
            <a:endParaRPr lang="ru-RU" dirty="0"/>
          </a:p>
        </p:txBody>
      </p:sp>
      <p:sp>
        <p:nvSpPr>
          <p:cNvPr id="18" name="TEXT_3"/>
          <p:cNvSpPr>
            <a:spLocks noGrp="1"/>
          </p:cNvSpPr>
          <p:nvPr>
            <p:ph type="body" sz="quarter" idx="16" hasCustomPrompt="1"/>
          </p:nvPr>
        </p:nvSpPr>
        <p:spPr>
          <a:xfrm>
            <a:off x="905766" y="5170170"/>
            <a:ext cx="5291243" cy="5816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{{S1_TEXT_3}}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4835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5E92940-9325-19E4-8B58-A9BB570EEB60}"/>
              </a:ext>
            </a:extLst>
          </p:cNvPr>
          <p:cNvSpPr/>
          <p:nvPr userDrawn="1"/>
        </p:nvSpPr>
        <p:spPr>
          <a:xfrm>
            <a:off x="435202" y="377370"/>
            <a:ext cx="11321596" cy="59932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BACKGROUND_IMAGE"/>
          <p:cNvSpPr>
            <a:spLocks noGrp="1"/>
          </p:cNvSpPr>
          <p:nvPr>
            <p:ph type="pic" sz="quarter" idx="10"/>
          </p:nvPr>
        </p:nvSpPr>
        <p:spPr>
          <a:xfrm>
            <a:off x="449716" y="391886"/>
            <a:ext cx="4848225" cy="598011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ICON_1"/>
          <p:cNvSpPr>
            <a:spLocks noGrp="1"/>
          </p:cNvSpPr>
          <p:nvPr>
            <p:ph type="pic" sz="quarter" idx="11"/>
          </p:nvPr>
        </p:nvSpPr>
        <p:spPr>
          <a:xfrm>
            <a:off x="5744466" y="1541976"/>
            <a:ext cx="821434" cy="833645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5" name="HEADER"/>
          <p:cNvSpPr>
            <a:spLocks noGrp="1"/>
          </p:cNvSpPr>
          <p:nvPr>
            <p:ph type="title" hasCustomPrompt="1"/>
          </p:nvPr>
        </p:nvSpPr>
        <p:spPr>
          <a:xfrm>
            <a:off x="5744466" y="487429"/>
            <a:ext cx="5659632" cy="44453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{{BL1_HEADER}}</a:t>
            </a:r>
            <a:br>
              <a:rPr lang="en-US" dirty="0"/>
            </a:br>
            <a:endParaRPr lang="ru-RU" dirty="0"/>
          </a:p>
        </p:txBody>
      </p:sp>
      <p:sp>
        <p:nvSpPr>
          <p:cNvPr id="6" name="TITLE_1"/>
          <p:cNvSpPr>
            <a:spLocks noGrp="1"/>
          </p:cNvSpPr>
          <p:nvPr>
            <p:ph type="body" sz="quarter" idx="12" hasCustomPrompt="1"/>
          </p:nvPr>
        </p:nvSpPr>
        <p:spPr>
          <a:xfrm>
            <a:off x="5744466" y="2597362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{{BL1_TITLE_1}}</a:t>
            </a:r>
          </a:p>
          <a:p>
            <a:pPr lvl="0"/>
            <a:endParaRPr lang="ru-RU" dirty="0"/>
          </a:p>
        </p:txBody>
      </p:sp>
      <p:sp>
        <p:nvSpPr>
          <p:cNvPr id="7" name="TEXT_1"/>
          <p:cNvSpPr>
            <a:spLocks noGrp="1"/>
          </p:cNvSpPr>
          <p:nvPr>
            <p:ph type="body" sz="quarter" idx="13" hasCustomPrompt="1"/>
          </p:nvPr>
        </p:nvSpPr>
        <p:spPr>
          <a:xfrm>
            <a:off x="5744466" y="3003762"/>
            <a:ext cx="2688836" cy="6892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{{BL1_TEXT_1}}</a:t>
            </a:r>
          </a:p>
          <a:p>
            <a:pPr lvl="0"/>
            <a:endParaRPr lang="ru-RU" dirty="0"/>
          </a:p>
        </p:txBody>
      </p:sp>
      <p:sp>
        <p:nvSpPr>
          <p:cNvPr id="20" name="ICON_2"/>
          <p:cNvSpPr>
            <a:spLocks noGrp="1"/>
          </p:cNvSpPr>
          <p:nvPr>
            <p:ph type="pic" sz="quarter" idx="14"/>
          </p:nvPr>
        </p:nvSpPr>
        <p:spPr>
          <a:xfrm>
            <a:off x="8715262" y="1541976"/>
            <a:ext cx="821434" cy="833645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21" name="TITLE_2"/>
          <p:cNvSpPr>
            <a:spLocks noGrp="1"/>
          </p:cNvSpPr>
          <p:nvPr>
            <p:ph type="body" sz="quarter" idx="15" hasCustomPrompt="1"/>
          </p:nvPr>
        </p:nvSpPr>
        <p:spPr>
          <a:xfrm>
            <a:off x="8715262" y="2597362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{{BL1_TITLE_2}}</a:t>
            </a:r>
          </a:p>
          <a:p>
            <a:pPr lvl="0"/>
            <a:endParaRPr lang="ru-RU" dirty="0"/>
          </a:p>
        </p:txBody>
      </p:sp>
      <p:sp>
        <p:nvSpPr>
          <p:cNvPr id="23" name="ICON_3"/>
          <p:cNvSpPr>
            <a:spLocks noGrp="1"/>
          </p:cNvSpPr>
          <p:nvPr>
            <p:ph type="pic" sz="quarter" idx="17"/>
          </p:nvPr>
        </p:nvSpPr>
        <p:spPr>
          <a:xfrm>
            <a:off x="5744466" y="4081276"/>
            <a:ext cx="821434" cy="833645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24" name="TITLE_3"/>
          <p:cNvSpPr>
            <a:spLocks noGrp="1"/>
          </p:cNvSpPr>
          <p:nvPr>
            <p:ph type="body" sz="quarter" idx="18" hasCustomPrompt="1"/>
          </p:nvPr>
        </p:nvSpPr>
        <p:spPr>
          <a:xfrm>
            <a:off x="5744466" y="5136662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{{BL1_TITLE_3}}</a:t>
            </a:r>
          </a:p>
          <a:p>
            <a:pPr lvl="0"/>
            <a:endParaRPr lang="ru-RU" dirty="0"/>
          </a:p>
        </p:txBody>
      </p:sp>
      <p:sp>
        <p:nvSpPr>
          <p:cNvPr id="26" name="ICON_4"/>
          <p:cNvSpPr>
            <a:spLocks noGrp="1"/>
          </p:cNvSpPr>
          <p:nvPr>
            <p:ph type="pic" sz="quarter" idx="20"/>
          </p:nvPr>
        </p:nvSpPr>
        <p:spPr>
          <a:xfrm>
            <a:off x="8715262" y="4081276"/>
            <a:ext cx="821434" cy="833645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27" name="TITLE_4"/>
          <p:cNvSpPr>
            <a:spLocks noGrp="1"/>
          </p:cNvSpPr>
          <p:nvPr>
            <p:ph type="body" sz="quarter" idx="21" hasCustomPrompt="1"/>
          </p:nvPr>
        </p:nvSpPr>
        <p:spPr>
          <a:xfrm>
            <a:off x="8715262" y="5136662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{{BL1_TITLE_4}}</a:t>
            </a:r>
          </a:p>
          <a:p>
            <a:pPr lvl="0"/>
            <a:endParaRPr lang="ru-RU" dirty="0"/>
          </a:p>
        </p:txBody>
      </p:sp>
      <p:sp>
        <p:nvSpPr>
          <p:cNvPr id="29" name="TEXT_2"/>
          <p:cNvSpPr>
            <a:spLocks noGrp="1"/>
          </p:cNvSpPr>
          <p:nvPr>
            <p:ph type="body" sz="quarter" idx="22" hasCustomPrompt="1"/>
          </p:nvPr>
        </p:nvSpPr>
        <p:spPr>
          <a:xfrm>
            <a:off x="8715262" y="3037323"/>
            <a:ext cx="2688836" cy="6892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{{BL1_TEXT_</a:t>
            </a:r>
            <a:r>
              <a:rPr lang="ru-RU" dirty="0"/>
              <a:t>2</a:t>
            </a:r>
            <a:r>
              <a:rPr lang="en-US" dirty="0"/>
              <a:t>}}</a:t>
            </a:r>
          </a:p>
          <a:p>
            <a:pPr lvl="0"/>
            <a:endParaRPr lang="ru-RU" dirty="0"/>
          </a:p>
        </p:txBody>
      </p:sp>
      <p:sp>
        <p:nvSpPr>
          <p:cNvPr id="30" name="TEXT_4"/>
          <p:cNvSpPr>
            <a:spLocks noGrp="1"/>
          </p:cNvSpPr>
          <p:nvPr>
            <p:ph type="body" sz="quarter" idx="23" hasCustomPrompt="1"/>
          </p:nvPr>
        </p:nvSpPr>
        <p:spPr>
          <a:xfrm>
            <a:off x="8715262" y="5550537"/>
            <a:ext cx="2688836" cy="6892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{{BL1_TEXT_</a:t>
            </a:r>
            <a:r>
              <a:rPr lang="ru-RU" dirty="0"/>
              <a:t>4</a:t>
            </a:r>
            <a:r>
              <a:rPr lang="en-US" dirty="0"/>
              <a:t>}}</a:t>
            </a:r>
          </a:p>
          <a:p>
            <a:pPr lvl="0"/>
            <a:endParaRPr lang="ru-RU" dirty="0"/>
          </a:p>
        </p:txBody>
      </p:sp>
      <p:sp>
        <p:nvSpPr>
          <p:cNvPr id="31" name="TEXT_3"/>
          <p:cNvSpPr>
            <a:spLocks noGrp="1"/>
          </p:cNvSpPr>
          <p:nvPr>
            <p:ph type="body" sz="quarter" idx="24" hasCustomPrompt="1"/>
          </p:nvPr>
        </p:nvSpPr>
        <p:spPr>
          <a:xfrm>
            <a:off x="5744466" y="5550537"/>
            <a:ext cx="2688836" cy="6892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{{BL1_TEXT_</a:t>
            </a:r>
            <a:r>
              <a:rPr lang="ru-RU" dirty="0"/>
              <a:t>3</a:t>
            </a:r>
            <a:r>
              <a:rPr lang="en-US" dirty="0"/>
              <a:t>}}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459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CKGROUND_IMAGE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2168222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613666" y="2628869"/>
            <a:ext cx="5977270" cy="44453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{{BL2_HEADER}}</a:t>
            </a:r>
            <a:br>
              <a:rPr lang="en-US" dirty="0"/>
            </a:br>
            <a:endParaRPr lang="ru-RU" dirty="0"/>
          </a:p>
        </p:txBody>
      </p:sp>
      <p:sp>
        <p:nvSpPr>
          <p:cNvPr id="5" name="Овал 4"/>
          <p:cNvSpPr/>
          <p:nvPr userDrawn="1"/>
        </p:nvSpPr>
        <p:spPr>
          <a:xfrm>
            <a:off x="613666" y="3534047"/>
            <a:ext cx="656334" cy="653384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ICON_1"/>
          <p:cNvSpPr>
            <a:spLocks noGrp="1"/>
          </p:cNvSpPr>
          <p:nvPr>
            <p:ph type="pic" sz="quarter" idx="11"/>
          </p:nvPr>
        </p:nvSpPr>
        <p:spPr>
          <a:xfrm>
            <a:off x="729626" y="3645377"/>
            <a:ext cx="424414" cy="430723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7" name="TITLE_1"/>
          <p:cNvSpPr>
            <a:spLocks noGrp="1"/>
          </p:cNvSpPr>
          <p:nvPr>
            <p:ph type="body" sz="quarter" idx="12" hasCustomPrompt="1"/>
          </p:nvPr>
        </p:nvSpPr>
        <p:spPr>
          <a:xfrm>
            <a:off x="1471685" y="3454338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{{BL2_TITLE_1}}</a:t>
            </a:r>
          </a:p>
          <a:p>
            <a:pPr lvl="0"/>
            <a:endParaRPr lang="ru-RU" dirty="0"/>
          </a:p>
        </p:txBody>
      </p:sp>
      <p:sp>
        <p:nvSpPr>
          <p:cNvPr id="8" name="TEXT_1"/>
          <p:cNvSpPr>
            <a:spLocks noGrp="1"/>
          </p:cNvSpPr>
          <p:nvPr>
            <p:ph type="body" sz="quarter" idx="13" hasCustomPrompt="1"/>
          </p:nvPr>
        </p:nvSpPr>
        <p:spPr>
          <a:xfrm>
            <a:off x="1471685" y="3860739"/>
            <a:ext cx="9840840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{{BL2_TEXT_1}}</a:t>
            </a:r>
          </a:p>
        </p:txBody>
      </p:sp>
      <p:sp>
        <p:nvSpPr>
          <p:cNvPr id="9" name="Овал 8"/>
          <p:cNvSpPr/>
          <p:nvPr userDrawn="1"/>
        </p:nvSpPr>
        <p:spPr>
          <a:xfrm>
            <a:off x="613666" y="4575371"/>
            <a:ext cx="656334" cy="653384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ICON_2"/>
          <p:cNvSpPr>
            <a:spLocks noGrp="1"/>
          </p:cNvSpPr>
          <p:nvPr>
            <p:ph type="pic" sz="quarter" idx="14"/>
          </p:nvPr>
        </p:nvSpPr>
        <p:spPr>
          <a:xfrm>
            <a:off x="729626" y="4686701"/>
            <a:ext cx="424414" cy="430723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11" name="TITLE_2"/>
          <p:cNvSpPr>
            <a:spLocks noGrp="1"/>
          </p:cNvSpPr>
          <p:nvPr>
            <p:ph type="body" sz="quarter" idx="15" hasCustomPrompt="1"/>
          </p:nvPr>
        </p:nvSpPr>
        <p:spPr>
          <a:xfrm>
            <a:off x="1471685" y="4495662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{{BL2_TITLE_</a:t>
            </a:r>
            <a:r>
              <a:rPr lang="ru-RU" dirty="0"/>
              <a:t>2</a:t>
            </a:r>
            <a:r>
              <a:rPr lang="en-US" dirty="0"/>
              <a:t>}}</a:t>
            </a:r>
          </a:p>
          <a:p>
            <a:pPr lvl="0"/>
            <a:endParaRPr lang="ru-RU" dirty="0"/>
          </a:p>
        </p:txBody>
      </p:sp>
      <p:sp>
        <p:nvSpPr>
          <p:cNvPr id="12" name="TEXT_2"/>
          <p:cNvSpPr>
            <a:spLocks noGrp="1"/>
          </p:cNvSpPr>
          <p:nvPr>
            <p:ph type="body" sz="quarter" idx="16" hasCustomPrompt="1"/>
          </p:nvPr>
        </p:nvSpPr>
        <p:spPr>
          <a:xfrm>
            <a:off x="1471685" y="4902063"/>
            <a:ext cx="9840840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{{BL2_TEXT_</a:t>
            </a:r>
            <a:r>
              <a:rPr lang="ru-RU" dirty="0"/>
              <a:t>2</a:t>
            </a:r>
            <a:r>
              <a:rPr lang="en-US" dirty="0"/>
              <a:t>}}</a:t>
            </a:r>
          </a:p>
        </p:txBody>
      </p:sp>
      <p:sp>
        <p:nvSpPr>
          <p:cNvPr id="13" name="Овал 12"/>
          <p:cNvSpPr/>
          <p:nvPr userDrawn="1"/>
        </p:nvSpPr>
        <p:spPr>
          <a:xfrm>
            <a:off x="613666" y="5604103"/>
            <a:ext cx="656334" cy="653384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ICON_3"/>
          <p:cNvSpPr>
            <a:spLocks noGrp="1"/>
          </p:cNvSpPr>
          <p:nvPr>
            <p:ph type="pic" sz="quarter" idx="17"/>
          </p:nvPr>
        </p:nvSpPr>
        <p:spPr>
          <a:xfrm>
            <a:off x="729626" y="5715433"/>
            <a:ext cx="424414" cy="430723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800"/>
            </a:lvl1pPr>
          </a:lstStyle>
          <a:p>
            <a:endParaRPr lang="ru-RU" dirty="0"/>
          </a:p>
          <a:p>
            <a:endParaRPr lang="ru-RU" dirty="0"/>
          </a:p>
        </p:txBody>
      </p:sp>
      <p:sp>
        <p:nvSpPr>
          <p:cNvPr id="15" name="TITLE_3"/>
          <p:cNvSpPr>
            <a:spLocks noGrp="1"/>
          </p:cNvSpPr>
          <p:nvPr>
            <p:ph type="body" sz="quarter" idx="18" hasCustomPrompt="1"/>
          </p:nvPr>
        </p:nvSpPr>
        <p:spPr>
          <a:xfrm>
            <a:off x="1471685" y="5524394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{{BL2_TITLE_</a:t>
            </a:r>
            <a:r>
              <a:rPr lang="ru-RU" dirty="0"/>
              <a:t>3</a:t>
            </a:r>
            <a:r>
              <a:rPr lang="en-US" dirty="0"/>
              <a:t>}}</a:t>
            </a:r>
          </a:p>
          <a:p>
            <a:pPr lvl="0"/>
            <a:endParaRPr lang="ru-RU" dirty="0"/>
          </a:p>
        </p:txBody>
      </p:sp>
      <p:sp>
        <p:nvSpPr>
          <p:cNvPr id="16" name="TEXT_3"/>
          <p:cNvSpPr>
            <a:spLocks noGrp="1"/>
          </p:cNvSpPr>
          <p:nvPr>
            <p:ph type="body" sz="quarter" idx="19" hasCustomPrompt="1"/>
          </p:nvPr>
        </p:nvSpPr>
        <p:spPr>
          <a:xfrm>
            <a:off x="1471685" y="5930795"/>
            <a:ext cx="9840840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{{BL2_TEXT_</a:t>
            </a:r>
            <a:r>
              <a:rPr lang="ru-RU" dirty="0"/>
              <a:t>3</a:t>
            </a:r>
            <a:r>
              <a:rPr lang="en-US" dirty="0"/>
              <a:t>}}</a:t>
            </a:r>
          </a:p>
        </p:txBody>
      </p:sp>
    </p:spTree>
    <p:extLst>
      <p:ext uri="{BB962C8B-B14F-4D97-AF65-F5344CB8AC3E}">
        <p14:creationId xmlns:p14="http://schemas.microsoft.com/office/powerpoint/2010/main" val="2131164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7F9F48-04A9-0C57-B525-5D5A855051A9}"/>
              </a:ext>
            </a:extLst>
          </p:cNvPr>
          <p:cNvSpPr/>
          <p:nvPr userDrawn="1"/>
        </p:nvSpPr>
        <p:spPr>
          <a:xfrm>
            <a:off x="435202" y="377370"/>
            <a:ext cx="11321596" cy="59932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рапеция 9"/>
          <p:cNvSpPr/>
          <p:nvPr userDrawn="1"/>
        </p:nvSpPr>
        <p:spPr>
          <a:xfrm>
            <a:off x="2665048" y="2407064"/>
            <a:ext cx="1104234" cy="843215"/>
          </a:xfrm>
          <a:prstGeom prst="trapezoid">
            <a:avLst>
              <a:gd name="adj" fmla="val 7500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Трапеция 7"/>
          <p:cNvSpPr/>
          <p:nvPr userDrawn="1"/>
        </p:nvSpPr>
        <p:spPr>
          <a:xfrm>
            <a:off x="1801021" y="3353112"/>
            <a:ext cx="2832287" cy="1045739"/>
          </a:xfrm>
          <a:prstGeom prst="trapezoid">
            <a:avLst>
              <a:gd name="adj" fmla="val 7500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Трапеция 5"/>
          <p:cNvSpPr/>
          <p:nvPr userDrawn="1"/>
        </p:nvSpPr>
        <p:spPr>
          <a:xfrm>
            <a:off x="849471" y="4501684"/>
            <a:ext cx="4735389" cy="1205345"/>
          </a:xfrm>
          <a:prstGeom prst="trapezoid">
            <a:avLst>
              <a:gd name="adj" fmla="val 7500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TITLE_1"/>
          <p:cNvSpPr>
            <a:spLocks noGrp="1"/>
          </p:cNvSpPr>
          <p:nvPr>
            <p:ph type="body" sz="quarter" idx="12" hasCustomPrompt="1"/>
          </p:nvPr>
        </p:nvSpPr>
        <p:spPr>
          <a:xfrm>
            <a:off x="4134951" y="2348854"/>
            <a:ext cx="3970823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{{HL1_TITLE_1}}</a:t>
            </a:r>
          </a:p>
          <a:p>
            <a:pPr lvl="0"/>
            <a:endParaRPr lang="ru-RU" dirty="0"/>
          </a:p>
        </p:txBody>
      </p:sp>
      <p:sp>
        <p:nvSpPr>
          <p:cNvPr id="13" name="TEXT_1"/>
          <p:cNvSpPr>
            <a:spLocks noGrp="1"/>
          </p:cNvSpPr>
          <p:nvPr>
            <p:ph type="body" sz="quarter" idx="13" hasCustomPrompt="1"/>
          </p:nvPr>
        </p:nvSpPr>
        <p:spPr>
          <a:xfrm>
            <a:off x="4134952" y="2738629"/>
            <a:ext cx="7095023" cy="2832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{{HL1_TEXT_1}}</a:t>
            </a:r>
            <a:r>
              <a:rPr lang="ru-RU" dirty="0"/>
              <a:t> </a:t>
            </a:r>
            <a:endParaRPr lang="en-US" dirty="0"/>
          </a:p>
        </p:txBody>
      </p:sp>
      <p:sp>
        <p:nvSpPr>
          <p:cNvPr id="14" name="HEADER"/>
          <p:cNvSpPr>
            <a:spLocks noGrp="1"/>
          </p:cNvSpPr>
          <p:nvPr>
            <p:ph type="title" hasCustomPrompt="1"/>
          </p:nvPr>
        </p:nvSpPr>
        <p:spPr>
          <a:xfrm>
            <a:off x="613666" y="1281530"/>
            <a:ext cx="5977270" cy="44453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{{BL2_HEADER}}</a:t>
            </a:r>
            <a:br>
              <a:rPr lang="en-US" dirty="0"/>
            </a:br>
            <a:endParaRPr lang="ru-RU" dirty="0"/>
          </a:p>
        </p:txBody>
      </p:sp>
      <p:cxnSp>
        <p:nvCxnSpPr>
          <p:cNvPr id="18" name="Прямая соединительная линия 17"/>
          <p:cNvCxnSpPr/>
          <p:nvPr userDrawn="1"/>
        </p:nvCxnSpPr>
        <p:spPr>
          <a:xfrm>
            <a:off x="4127331" y="3250279"/>
            <a:ext cx="7102644" cy="0"/>
          </a:xfrm>
          <a:prstGeom prst="line">
            <a:avLst/>
          </a:prstGeom>
          <a:ln w="1905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_2"/>
          <p:cNvSpPr>
            <a:spLocks noGrp="1"/>
          </p:cNvSpPr>
          <p:nvPr>
            <p:ph type="body" sz="quarter" idx="14" hasCustomPrompt="1"/>
          </p:nvPr>
        </p:nvSpPr>
        <p:spPr>
          <a:xfrm>
            <a:off x="5043810" y="3533069"/>
            <a:ext cx="3970823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{{HL1_TITLE_2}}</a:t>
            </a:r>
          </a:p>
          <a:p>
            <a:pPr lvl="0"/>
            <a:endParaRPr lang="ru-RU" dirty="0"/>
          </a:p>
        </p:txBody>
      </p:sp>
      <p:sp>
        <p:nvSpPr>
          <p:cNvPr id="22" name="TEXT_2"/>
          <p:cNvSpPr>
            <a:spLocks noGrp="1"/>
          </p:cNvSpPr>
          <p:nvPr>
            <p:ph type="body" sz="quarter" idx="15" hasCustomPrompt="1"/>
          </p:nvPr>
        </p:nvSpPr>
        <p:spPr>
          <a:xfrm>
            <a:off x="5043812" y="3922844"/>
            <a:ext cx="6186164" cy="2832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{{HL1_TEXT_2}}</a:t>
            </a:r>
            <a:r>
              <a:rPr lang="ru-RU" dirty="0"/>
              <a:t> </a:t>
            </a:r>
            <a:endParaRPr lang="en-US" dirty="0"/>
          </a:p>
        </p:txBody>
      </p:sp>
      <p:cxnSp>
        <p:nvCxnSpPr>
          <p:cNvPr id="23" name="Прямая соединительная линия 22"/>
          <p:cNvCxnSpPr/>
          <p:nvPr userDrawn="1"/>
        </p:nvCxnSpPr>
        <p:spPr>
          <a:xfrm>
            <a:off x="5036190" y="4429280"/>
            <a:ext cx="6192809" cy="0"/>
          </a:xfrm>
          <a:prstGeom prst="line">
            <a:avLst/>
          </a:prstGeom>
          <a:ln w="1905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_3"/>
          <p:cNvSpPr>
            <a:spLocks noGrp="1"/>
          </p:cNvSpPr>
          <p:nvPr>
            <p:ph type="body" sz="quarter" idx="16" hasCustomPrompt="1"/>
          </p:nvPr>
        </p:nvSpPr>
        <p:spPr>
          <a:xfrm>
            <a:off x="6027482" y="4774498"/>
            <a:ext cx="3970823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{{HL1_TITLE_3}}</a:t>
            </a:r>
          </a:p>
          <a:p>
            <a:pPr lvl="0"/>
            <a:endParaRPr lang="ru-RU" dirty="0"/>
          </a:p>
        </p:txBody>
      </p:sp>
      <p:sp>
        <p:nvSpPr>
          <p:cNvPr id="26" name="TEXT_3"/>
          <p:cNvSpPr>
            <a:spLocks noGrp="1"/>
          </p:cNvSpPr>
          <p:nvPr>
            <p:ph type="body" sz="quarter" idx="17" hasCustomPrompt="1"/>
          </p:nvPr>
        </p:nvSpPr>
        <p:spPr>
          <a:xfrm>
            <a:off x="6027484" y="5164273"/>
            <a:ext cx="5201515" cy="2832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{{HL1_TEXT_3}}</a:t>
            </a:r>
            <a:r>
              <a:rPr lang="ru-RU" dirty="0"/>
              <a:t> </a:t>
            </a:r>
            <a:endParaRPr lang="en-US" dirty="0"/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3060711" y="2759926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rPr>
              <a:t>1</a:t>
            </a:r>
            <a:endParaRPr lang="ru-RU" b="1" dirty="0">
              <a:solidFill>
                <a:schemeClr val="bg1"/>
              </a:solidFill>
              <a:latin typeface="Gilroy Bold" panose="00000800000000000000" pitchFamily="2" charset="-52"/>
              <a:ea typeface="Inter" panose="020B0604020202020204" charset="0"/>
              <a:cs typeface="Inter" panose="020B060402020202020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3064429" y="3850956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rPr>
              <a:t>2</a:t>
            </a:r>
            <a:endParaRPr lang="ru-RU" b="1" dirty="0">
              <a:solidFill>
                <a:schemeClr val="bg1"/>
              </a:solidFill>
              <a:latin typeface="Gilroy Bold" panose="00000800000000000000" pitchFamily="2" charset="-52"/>
              <a:ea typeface="Inter" panose="020B0604020202020204" charset="0"/>
              <a:cs typeface="Inter" panose="020B060402020202020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3061308" y="507933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rPr>
              <a:t>3</a:t>
            </a:r>
            <a:endParaRPr lang="ru-RU" b="1" dirty="0">
              <a:solidFill>
                <a:schemeClr val="bg1"/>
              </a:solidFill>
              <a:latin typeface="Gilroy Bold" panose="00000800000000000000" pitchFamily="2" charset="-52"/>
              <a:ea typeface="Inter" panose="020B0604020202020204" charset="0"/>
              <a:cs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166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B09F895-CFDE-CD20-451F-E9142DE111B5}"/>
              </a:ext>
            </a:extLst>
          </p:cNvPr>
          <p:cNvSpPr/>
          <p:nvPr userDrawn="1"/>
        </p:nvSpPr>
        <p:spPr>
          <a:xfrm>
            <a:off x="435202" y="377370"/>
            <a:ext cx="11321596" cy="59932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ITLE_1"/>
          <p:cNvSpPr>
            <a:spLocks noGrp="1"/>
          </p:cNvSpPr>
          <p:nvPr>
            <p:ph type="body" sz="quarter" idx="12" hasCustomPrompt="1"/>
          </p:nvPr>
        </p:nvSpPr>
        <p:spPr>
          <a:xfrm>
            <a:off x="6605660" y="1749363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{{NL1_TITLE_1}}</a:t>
            </a:r>
          </a:p>
          <a:p>
            <a:pPr lvl="0"/>
            <a:endParaRPr lang="ru-RU" dirty="0"/>
          </a:p>
        </p:txBody>
      </p:sp>
      <p:sp>
        <p:nvSpPr>
          <p:cNvPr id="6" name="TEXT_1"/>
          <p:cNvSpPr>
            <a:spLocks noGrp="1"/>
          </p:cNvSpPr>
          <p:nvPr>
            <p:ph type="body" sz="quarter" idx="13" hasCustomPrompt="1"/>
          </p:nvPr>
        </p:nvSpPr>
        <p:spPr>
          <a:xfrm>
            <a:off x="6605660" y="2155764"/>
            <a:ext cx="5119251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{{NL1_TEXT_1}}</a:t>
            </a:r>
          </a:p>
        </p:txBody>
      </p:sp>
      <p:sp>
        <p:nvSpPr>
          <p:cNvPr id="16" name="HEADER"/>
          <p:cNvSpPr>
            <a:spLocks noGrp="1"/>
          </p:cNvSpPr>
          <p:nvPr>
            <p:ph type="title" hasCustomPrompt="1"/>
          </p:nvPr>
        </p:nvSpPr>
        <p:spPr>
          <a:xfrm>
            <a:off x="5747641" y="873386"/>
            <a:ext cx="5977270" cy="44453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{{NL1_HEADER}}</a:t>
            </a:r>
            <a:br>
              <a:rPr lang="en-US" dirty="0"/>
            </a:br>
            <a:endParaRPr lang="ru-RU" dirty="0"/>
          </a:p>
        </p:txBody>
      </p:sp>
      <p:sp>
        <p:nvSpPr>
          <p:cNvPr id="17" name="BACKGROUND_IMAGE"/>
          <p:cNvSpPr>
            <a:spLocks noGrp="1"/>
          </p:cNvSpPr>
          <p:nvPr>
            <p:ph type="pic" sz="quarter" idx="10"/>
          </p:nvPr>
        </p:nvSpPr>
        <p:spPr>
          <a:xfrm>
            <a:off x="449716" y="391886"/>
            <a:ext cx="4848225" cy="5980113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grpSp>
        <p:nvGrpSpPr>
          <p:cNvPr id="23" name="Группа 22"/>
          <p:cNvGrpSpPr/>
          <p:nvPr userDrawn="1"/>
        </p:nvGrpSpPr>
        <p:grpSpPr>
          <a:xfrm>
            <a:off x="5747641" y="1829072"/>
            <a:ext cx="656334" cy="653384"/>
            <a:chOff x="5700016" y="1895747"/>
            <a:chExt cx="656334" cy="653384"/>
          </a:xfrm>
          <a:solidFill>
            <a:schemeClr val="bg1"/>
          </a:solidFill>
        </p:grpSpPr>
        <p:sp>
          <p:nvSpPr>
            <p:cNvPr id="3" name="Овал 2"/>
            <p:cNvSpPr/>
            <p:nvPr userDrawn="1"/>
          </p:nvSpPr>
          <p:spPr>
            <a:xfrm>
              <a:off x="5700016" y="1895747"/>
              <a:ext cx="656334" cy="65338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</a:endParaRPr>
            </a:p>
          </p:txBody>
        </p:sp>
        <p:sp>
          <p:nvSpPr>
            <p:cNvPr id="22" name="Прямоугольник 21"/>
            <p:cNvSpPr/>
            <p:nvPr userDrawn="1"/>
          </p:nvSpPr>
          <p:spPr>
            <a:xfrm>
              <a:off x="5871730" y="2037773"/>
              <a:ext cx="274434" cy="369332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  <a:latin typeface="Gilroy Bold" panose="00000800000000000000" pitchFamily="2" charset="-52"/>
                  <a:ea typeface="Inter" panose="020B0604020202020204" charset="0"/>
                  <a:cs typeface="Inter" panose="020B0604020202020204" charset="0"/>
                </a:rPr>
                <a:t>1</a:t>
              </a: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endParaRPr>
            </a:p>
          </p:txBody>
        </p:sp>
      </p:grpSp>
      <p:sp>
        <p:nvSpPr>
          <p:cNvPr id="28" name="TITLE_2"/>
          <p:cNvSpPr>
            <a:spLocks noGrp="1"/>
          </p:cNvSpPr>
          <p:nvPr>
            <p:ph type="body" sz="quarter" idx="14" hasCustomPrompt="1"/>
          </p:nvPr>
        </p:nvSpPr>
        <p:spPr>
          <a:xfrm>
            <a:off x="6605660" y="2921528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{{NL1_TITLE_2}}</a:t>
            </a:r>
          </a:p>
          <a:p>
            <a:pPr lvl="0"/>
            <a:endParaRPr lang="ru-RU" dirty="0"/>
          </a:p>
        </p:txBody>
      </p:sp>
      <p:sp>
        <p:nvSpPr>
          <p:cNvPr id="29" name="TEXT_2"/>
          <p:cNvSpPr>
            <a:spLocks noGrp="1"/>
          </p:cNvSpPr>
          <p:nvPr>
            <p:ph type="body" sz="quarter" idx="15" hasCustomPrompt="1"/>
          </p:nvPr>
        </p:nvSpPr>
        <p:spPr>
          <a:xfrm>
            <a:off x="6605660" y="3327929"/>
            <a:ext cx="5119251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{{NL1_TEXT_2}}</a:t>
            </a:r>
          </a:p>
        </p:txBody>
      </p:sp>
      <p:grpSp>
        <p:nvGrpSpPr>
          <p:cNvPr id="30" name="Группа 29"/>
          <p:cNvGrpSpPr/>
          <p:nvPr userDrawn="1"/>
        </p:nvGrpSpPr>
        <p:grpSpPr>
          <a:xfrm>
            <a:off x="5747641" y="3001237"/>
            <a:ext cx="656334" cy="653384"/>
            <a:chOff x="5700016" y="1895747"/>
            <a:chExt cx="656334" cy="653384"/>
          </a:xfrm>
          <a:solidFill>
            <a:schemeClr val="bg1"/>
          </a:solidFill>
        </p:grpSpPr>
        <p:sp>
          <p:nvSpPr>
            <p:cNvPr id="31" name="Овал 30"/>
            <p:cNvSpPr/>
            <p:nvPr userDrawn="1"/>
          </p:nvSpPr>
          <p:spPr>
            <a:xfrm>
              <a:off x="5700016" y="1895747"/>
              <a:ext cx="656334" cy="65338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</a:endParaRPr>
            </a:p>
          </p:txBody>
        </p:sp>
        <p:sp>
          <p:nvSpPr>
            <p:cNvPr id="32" name="Прямоугольник 31"/>
            <p:cNvSpPr/>
            <p:nvPr userDrawn="1"/>
          </p:nvSpPr>
          <p:spPr>
            <a:xfrm>
              <a:off x="5871730" y="2037773"/>
              <a:ext cx="312906" cy="369332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  <a:latin typeface="Gilroy Bold" panose="00000800000000000000" pitchFamily="2" charset="-52"/>
                  <a:ea typeface="Inter" panose="020B0604020202020204" charset="0"/>
                  <a:cs typeface="Inter" panose="020B0604020202020204" charset="0"/>
                </a:rPr>
                <a:t>2</a:t>
              </a: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endParaRPr>
            </a:p>
          </p:txBody>
        </p:sp>
      </p:grpSp>
      <p:sp>
        <p:nvSpPr>
          <p:cNvPr id="33" name="TITLE_3"/>
          <p:cNvSpPr>
            <a:spLocks noGrp="1"/>
          </p:cNvSpPr>
          <p:nvPr>
            <p:ph type="body" sz="quarter" idx="16" hasCustomPrompt="1"/>
          </p:nvPr>
        </p:nvSpPr>
        <p:spPr>
          <a:xfrm>
            <a:off x="6605660" y="4048193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{{NL1_TITLE_3}}</a:t>
            </a:r>
          </a:p>
          <a:p>
            <a:pPr lvl="0"/>
            <a:endParaRPr lang="ru-RU" dirty="0"/>
          </a:p>
        </p:txBody>
      </p:sp>
      <p:sp>
        <p:nvSpPr>
          <p:cNvPr id="34" name="TEXT_3"/>
          <p:cNvSpPr>
            <a:spLocks noGrp="1"/>
          </p:cNvSpPr>
          <p:nvPr>
            <p:ph type="body" sz="quarter" idx="17" hasCustomPrompt="1"/>
          </p:nvPr>
        </p:nvSpPr>
        <p:spPr>
          <a:xfrm>
            <a:off x="6605660" y="4454594"/>
            <a:ext cx="5119251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{{NL1_TEXT_3}}</a:t>
            </a:r>
          </a:p>
        </p:txBody>
      </p:sp>
      <p:grpSp>
        <p:nvGrpSpPr>
          <p:cNvPr id="35" name="Группа 34"/>
          <p:cNvGrpSpPr/>
          <p:nvPr userDrawn="1"/>
        </p:nvGrpSpPr>
        <p:grpSpPr>
          <a:xfrm>
            <a:off x="5747641" y="4127902"/>
            <a:ext cx="656334" cy="653384"/>
            <a:chOff x="5700016" y="1895747"/>
            <a:chExt cx="656334" cy="653384"/>
          </a:xfrm>
          <a:solidFill>
            <a:schemeClr val="bg1"/>
          </a:solidFill>
        </p:grpSpPr>
        <p:sp>
          <p:nvSpPr>
            <p:cNvPr id="36" name="Овал 35"/>
            <p:cNvSpPr/>
            <p:nvPr userDrawn="1"/>
          </p:nvSpPr>
          <p:spPr>
            <a:xfrm>
              <a:off x="5700016" y="1895747"/>
              <a:ext cx="656334" cy="65338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</a:endParaRPr>
            </a:p>
          </p:txBody>
        </p:sp>
        <p:sp>
          <p:nvSpPr>
            <p:cNvPr id="37" name="Прямоугольник 36"/>
            <p:cNvSpPr/>
            <p:nvPr userDrawn="1"/>
          </p:nvSpPr>
          <p:spPr>
            <a:xfrm>
              <a:off x="5871730" y="2037773"/>
              <a:ext cx="312906" cy="369332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b="1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latin typeface="Gilroy Bold" panose="00000800000000000000" pitchFamily="2" charset="-52"/>
                  <a:ea typeface="Inter" panose="020B0604020202020204" charset="0"/>
                  <a:cs typeface="Inter" panose="020B0604020202020204" charset="0"/>
                </a:rPr>
                <a:t>3</a:t>
              </a:r>
              <a:endParaRPr lang="ru-RU" b="1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endParaRPr>
            </a:p>
          </p:txBody>
        </p:sp>
      </p:grpSp>
      <p:sp>
        <p:nvSpPr>
          <p:cNvPr id="38" name="TITLE_4"/>
          <p:cNvSpPr>
            <a:spLocks noGrp="1"/>
          </p:cNvSpPr>
          <p:nvPr>
            <p:ph type="body" sz="quarter" idx="18" hasCustomPrompt="1"/>
          </p:nvPr>
        </p:nvSpPr>
        <p:spPr>
          <a:xfrm>
            <a:off x="6605660" y="5196304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{{NL1_TITLE_4}}</a:t>
            </a:r>
          </a:p>
          <a:p>
            <a:pPr lvl="0"/>
            <a:endParaRPr lang="ru-RU" dirty="0"/>
          </a:p>
        </p:txBody>
      </p:sp>
      <p:sp>
        <p:nvSpPr>
          <p:cNvPr id="39" name="TEXT_4"/>
          <p:cNvSpPr>
            <a:spLocks noGrp="1"/>
          </p:cNvSpPr>
          <p:nvPr>
            <p:ph type="body" sz="quarter" idx="19" hasCustomPrompt="1"/>
          </p:nvPr>
        </p:nvSpPr>
        <p:spPr>
          <a:xfrm>
            <a:off x="6605660" y="5602705"/>
            <a:ext cx="5119251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{{NL1_TEXT_4}}</a:t>
            </a:r>
          </a:p>
        </p:txBody>
      </p:sp>
      <p:grpSp>
        <p:nvGrpSpPr>
          <p:cNvPr id="40" name="Группа 39"/>
          <p:cNvGrpSpPr/>
          <p:nvPr userDrawn="1"/>
        </p:nvGrpSpPr>
        <p:grpSpPr>
          <a:xfrm>
            <a:off x="5747641" y="5276013"/>
            <a:ext cx="656334" cy="653384"/>
            <a:chOff x="5700016" y="1895747"/>
            <a:chExt cx="656334" cy="653384"/>
          </a:xfrm>
          <a:solidFill>
            <a:schemeClr val="bg1"/>
          </a:solidFill>
        </p:grpSpPr>
        <p:sp>
          <p:nvSpPr>
            <p:cNvPr id="41" name="Овал 40"/>
            <p:cNvSpPr/>
            <p:nvPr userDrawn="1"/>
          </p:nvSpPr>
          <p:spPr>
            <a:xfrm>
              <a:off x="5700016" y="1895747"/>
              <a:ext cx="656334" cy="65338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</a:endParaRPr>
            </a:p>
          </p:txBody>
        </p:sp>
        <p:sp>
          <p:nvSpPr>
            <p:cNvPr id="42" name="Прямоугольник 41"/>
            <p:cNvSpPr/>
            <p:nvPr userDrawn="1"/>
          </p:nvSpPr>
          <p:spPr>
            <a:xfrm>
              <a:off x="5871730" y="2037773"/>
              <a:ext cx="319318" cy="369332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  <a:latin typeface="Gilroy Bold" panose="00000800000000000000" pitchFamily="2" charset="-52"/>
                  <a:ea typeface="Inter" panose="020B0604020202020204" charset="0"/>
                  <a:cs typeface="Inter" panose="020B0604020202020204" charset="0"/>
                </a:rPr>
                <a:t>4</a:t>
              </a: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2473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281C485-54BA-D887-70B1-46A7047FB545}"/>
              </a:ext>
            </a:extLst>
          </p:cNvPr>
          <p:cNvSpPr/>
          <p:nvPr userDrawn="1"/>
        </p:nvSpPr>
        <p:spPr>
          <a:xfrm>
            <a:off x="435202" y="377370"/>
            <a:ext cx="11321596" cy="5993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Shape 2"/>
          <p:cNvSpPr/>
          <p:nvPr userDrawn="1"/>
        </p:nvSpPr>
        <p:spPr>
          <a:xfrm>
            <a:off x="613666" y="2133679"/>
            <a:ext cx="2044898" cy="1229439"/>
          </a:xfrm>
          <a:prstGeom prst="roundRect">
            <a:avLst>
              <a:gd name="adj" fmla="val 2603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noFill/>
          </a:ln>
        </p:spPr>
      </p:sp>
      <p:sp>
        <p:nvSpPr>
          <p:cNvPr id="4" name="Shape 7"/>
          <p:cNvSpPr/>
          <p:nvPr userDrawn="1"/>
        </p:nvSpPr>
        <p:spPr>
          <a:xfrm>
            <a:off x="613666" y="3469799"/>
            <a:ext cx="4089916" cy="1229439"/>
          </a:xfrm>
          <a:prstGeom prst="roundRect">
            <a:avLst>
              <a:gd name="adj" fmla="val 2603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noFill/>
          </a:ln>
        </p:spPr>
      </p:sp>
      <p:sp>
        <p:nvSpPr>
          <p:cNvPr id="5" name="Shape 12"/>
          <p:cNvSpPr/>
          <p:nvPr userDrawn="1"/>
        </p:nvSpPr>
        <p:spPr>
          <a:xfrm>
            <a:off x="613666" y="4805919"/>
            <a:ext cx="6134933" cy="1213882"/>
          </a:xfrm>
          <a:prstGeom prst="roundRect">
            <a:avLst>
              <a:gd name="adj" fmla="val 2038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noFill/>
          </a:ln>
        </p:spPr>
      </p:sp>
      <p:sp>
        <p:nvSpPr>
          <p:cNvPr id="6" name="HEADER"/>
          <p:cNvSpPr>
            <a:spLocks noGrp="1"/>
          </p:cNvSpPr>
          <p:nvPr>
            <p:ph type="title" hasCustomPrompt="1"/>
          </p:nvPr>
        </p:nvSpPr>
        <p:spPr>
          <a:xfrm>
            <a:off x="613666" y="967205"/>
            <a:ext cx="5977270" cy="44453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{{HL2_HEADER}}</a:t>
            </a:r>
            <a:br>
              <a:rPr lang="en-US" dirty="0"/>
            </a:br>
            <a:endParaRPr lang="ru-RU" dirty="0"/>
          </a:p>
        </p:txBody>
      </p:sp>
      <p:sp>
        <p:nvSpPr>
          <p:cNvPr id="7" name="TITLE_1"/>
          <p:cNvSpPr>
            <a:spLocks noGrp="1"/>
          </p:cNvSpPr>
          <p:nvPr>
            <p:ph type="body" sz="quarter" idx="14" hasCustomPrompt="1"/>
          </p:nvPr>
        </p:nvSpPr>
        <p:spPr>
          <a:xfrm>
            <a:off x="2902165" y="2306283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{{HL2_TITLE_1}}</a:t>
            </a:r>
          </a:p>
          <a:p>
            <a:pPr lvl="0"/>
            <a:endParaRPr lang="ru-RU" dirty="0"/>
          </a:p>
        </p:txBody>
      </p:sp>
      <p:sp>
        <p:nvSpPr>
          <p:cNvPr id="8" name="TEXT_1"/>
          <p:cNvSpPr>
            <a:spLocks noGrp="1"/>
          </p:cNvSpPr>
          <p:nvPr>
            <p:ph type="body" sz="quarter" idx="15" hasCustomPrompt="1"/>
          </p:nvPr>
        </p:nvSpPr>
        <p:spPr>
          <a:xfrm>
            <a:off x="2902165" y="2712684"/>
            <a:ext cx="8257137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{{HL2_TEXT_1}}</a:t>
            </a:r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>
            <a:off x="2902165" y="3336777"/>
            <a:ext cx="8257137" cy="0"/>
          </a:xfrm>
          <a:prstGeom prst="line">
            <a:avLst/>
          </a:prstGeom>
          <a:ln w="1905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_2"/>
          <p:cNvSpPr>
            <a:spLocks noGrp="1"/>
          </p:cNvSpPr>
          <p:nvPr>
            <p:ph type="body" sz="quarter" idx="16" hasCustomPrompt="1"/>
          </p:nvPr>
        </p:nvSpPr>
        <p:spPr>
          <a:xfrm>
            <a:off x="4966493" y="3632168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{{HL2_TITLE_2}}</a:t>
            </a:r>
          </a:p>
          <a:p>
            <a:pPr lvl="0"/>
            <a:endParaRPr lang="ru-RU" dirty="0"/>
          </a:p>
        </p:txBody>
      </p:sp>
      <p:sp>
        <p:nvSpPr>
          <p:cNvPr id="12" name="TEXT_2"/>
          <p:cNvSpPr>
            <a:spLocks noGrp="1"/>
          </p:cNvSpPr>
          <p:nvPr>
            <p:ph type="body" sz="quarter" idx="17" hasCustomPrompt="1"/>
          </p:nvPr>
        </p:nvSpPr>
        <p:spPr>
          <a:xfrm>
            <a:off x="4966493" y="4038569"/>
            <a:ext cx="6192809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{{HL2_TEXT_2}}</a:t>
            </a:r>
          </a:p>
        </p:txBody>
      </p:sp>
      <p:cxnSp>
        <p:nvCxnSpPr>
          <p:cNvPr id="13" name="Прямая соединительная линия 12"/>
          <p:cNvCxnSpPr/>
          <p:nvPr userDrawn="1"/>
        </p:nvCxnSpPr>
        <p:spPr>
          <a:xfrm>
            <a:off x="4966493" y="4662662"/>
            <a:ext cx="6192809" cy="0"/>
          </a:xfrm>
          <a:prstGeom prst="line">
            <a:avLst/>
          </a:prstGeom>
          <a:ln w="1905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_3"/>
          <p:cNvSpPr>
            <a:spLocks noGrp="1"/>
          </p:cNvSpPr>
          <p:nvPr>
            <p:ph type="body" sz="quarter" idx="18" hasCustomPrompt="1"/>
          </p:nvPr>
        </p:nvSpPr>
        <p:spPr>
          <a:xfrm>
            <a:off x="6981407" y="4964790"/>
            <a:ext cx="268883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{{HL2_TITLE_3}}</a:t>
            </a:r>
          </a:p>
          <a:p>
            <a:pPr lvl="0"/>
            <a:endParaRPr lang="ru-RU" dirty="0"/>
          </a:p>
        </p:txBody>
      </p:sp>
      <p:sp>
        <p:nvSpPr>
          <p:cNvPr id="16" name="TEXT_3"/>
          <p:cNvSpPr>
            <a:spLocks noGrp="1"/>
          </p:cNvSpPr>
          <p:nvPr>
            <p:ph type="body" sz="quarter" idx="19" hasCustomPrompt="1"/>
          </p:nvPr>
        </p:nvSpPr>
        <p:spPr>
          <a:xfrm>
            <a:off x="6981408" y="5371191"/>
            <a:ext cx="4177894" cy="3683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{{HL2_TEXT_3}}</a:t>
            </a:r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>
            <a:off x="6981407" y="5995284"/>
            <a:ext cx="4177894" cy="0"/>
          </a:xfrm>
          <a:prstGeom prst="line">
            <a:avLst/>
          </a:prstGeom>
          <a:ln w="1905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 userDrawn="1"/>
        </p:nvSpPr>
        <p:spPr>
          <a:xfrm>
            <a:off x="1479662" y="2563732"/>
            <a:ext cx="274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rPr>
              <a:t>1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Gilroy Bold" panose="00000800000000000000" pitchFamily="2" charset="-52"/>
              <a:ea typeface="Inter" panose="020B0604020202020204" charset="0"/>
              <a:cs typeface="Inter" panose="020B0604020202020204" charset="0"/>
            </a:endParaRPr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2502111" y="389985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rPr>
              <a:t>2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Gilroy Bold" panose="00000800000000000000" pitchFamily="2" charset="-52"/>
              <a:ea typeface="Inter" panose="020B0604020202020204" charset="0"/>
              <a:cs typeface="Inter" panose="020B0604020202020204" charset="0"/>
            </a:endParaRPr>
          </a:p>
        </p:txBody>
      </p:sp>
      <p:sp>
        <p:nvSpPr>
          <p:cNvPr id="22" name="Прямоугольник 21"/>
          <p:cNvSpPr/>
          <p:nvPr userDrawn="1"/>
        </p:nvSpPr>
        <p:spPr>
          <a:xfrm>
            <a:off x="3524679" y="522819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Gilroy Bold" panose="00000800000000000000" pitchFamily="2" charset="-52"/>
                <a:ea typeface="Inter" panose="020B0604020202020204" charset="0"/>
                <a:cs typeface="Inter" panose="020B0604020202020204" charset="0"/>
              </a:rPr>
              <a:t>3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Gilroy Bold" panose="00000800000000000000" pitchFamily="2" charset="-52"/>
              <a:ea typeface="Inter" panose="020B0604020202020204" charset="0"/>
              <a:cs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854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509CD-9C14-440A-83DB-2EFD7D7DD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F18EC1-D322-4E60-A39D-3B9D4D584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B85913-8B51-4733-A626-6503A24A9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11.09.2026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B80634-E4E5-4E4F-881F-26E329E44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FEAAD6-57EB-477C-B870-7A3C57E0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687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CKGROUND_IMAGE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2168222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5" name="HEADER"/>
          <p:cNvSpPr>
            <a:spLocks noGrp="1"/>
          </p:cNvSpPr>
          <p:nvPr>
            <p:ph type="title" hasCustomPrompt="1"/>
          </p:nvPr>
        </p:nvSpPr>
        <p:spPr>
          <a:xfrm>
            <a:off x="613666" y="2820943"/>
            <a:ext cx="5554378" cy="44453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ilroy Bold" panose="00000800000000000000" pitchFamily="2" charset="-52"/>
                <a:ea typeface="Inter" panose="020B0604020202020204" charset="0"/>
                <a:cs typeface="Gilroy Bold" panose="00000800000000000000" pitchFamily="2" charset="-52"/>
              </a:defRPr>
            </a:lvl1pPr>
          </a:lstStyle>
          <a:p>
            <a:r>
              <a:rPr lang="en-US" dirty="0"/>
              <a:t>{{S2_HEADER}}</a:t>
            </a:r>
            <a:br>
              <a:rPr lang="en-US" dirty="0"/>
            </a:br>
            <a:endParaRPr lang="ru-RU" dirty="0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613666" y="3806190"/>
            <a:ext cx="3218501" cy="24117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ru-RU"/>
          </a:p>
        </p:txBody>
      </p:sp>
      <p:sp>
        <p:nvSpPr>
          <p:cNvPr id="17" name="TITLE_1"/>
          <p:cNvSpPr>
            <a:spLocks noGrp="1"/>
          </p:cNvSpPr>
          <p:nvPr>
            <p:ph type="body" sz="quarter" idx="11" hasCustomPrompt="1"/>
          </p:nvPr>
        </p:nvSpPr>
        <p:spPr>
          <a:xfrm>
            <a:off x="847575" y="4147788"/>
            <a:ext cx="274030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{{S2_TITLE_1}}</a:t>
            </a:r>
          </a:p>
          <a:p>
            <a:pPr lvl="0"/>
            <a:endParaRPr lang="ru-RU" dirty="0"/>
          </a:p>
        </p:txBody>
      </p:sp>
      <p:sp>
        <p:nvSpPr>
          <p:cNvPr id="18" name="TEXT_1"/>
          <p:cNvSpPr>
            <a:spLocks noGrp="1"/>
          </p:cNvSpPr>
          <p:nvPr>
            <p:ph type="body" sz="quarter" idx="12" hasCustomPrompt="1"/>
          </p:nvPr>
        </p:nvSpPr>
        <p:spPr>
          <a:xfrm>
            <a:off x="847575" y="4554188"/>
            <a:ext cx="2740306" cy="12827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{{S2_TEXT_1}}</a:t>
            </a:r>
          </a:p>
          <a:p>
            <a:pPr lvl="0"/>
            <a:endParaRPr lang="ru-RU" dirty="0"/>
          </a:p>
        </p:txBody>
      </p:sp>
      <p:sp>
        <p:nvSpPr>
          <p:cNvPr id="22" name="Прямоугольник 21"/>
          <p:cNvSpPr/>
          <p:nvPr userDrawn="1"/>
        </p:nvSpPr>
        <p:spPr>
          <a:xfrm>
            <a:off x="8338961" y="3806190"/>
            <a:ext cx="3218501" cy="24117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ru-RU"/>
          </a:p>
        </p:txBody>
      </p:sp>
      <p:sp>
        <p:nvSpPr>
          <p:cNvPr id="23" name="TITLE_3"/>
          <p:cNvSpPr>
            <a:spLocks noGrp="1"/>
          </p:cNvSpPr>
          <p:nvPr>
            <p:ph type="body" sz="quarter" idx="13" hasCustomPrompt="1"/>
          </p:nvPr>
        </p:nvSpPr>
        <p:spPr>
          <a:xfrm>
            <a:off x="8572870" y="4147788"/>
            <a:ext cx="274030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{{S2_TITLE_3}}</a:t>
            </a:r>
          </a:p>
          <a:p>
            <a:pPr lvl="0"/>
            <a:endParaRPr lang="ru-RU" dirty="0"/>
          </a:p>
        </p:txBody>
      </p:sp>
      <p:sp>
        <p:nvSpPr>
          <p:cNvPr id="24" name="TEXT_3"/>
          <p:cNvSpPr>
            <a:spLocks noGrp="1"/>
          </p:cNvSpPr>
          <p:nvPr>
            <p:ph type="body" sz="quarter" idx="14" hasCustomPrompt="1"/>
          </p:nvPr>
        </p:nvSpPr>
        <p:spPr>
          <a:xfrm>
            <a:off x="8572870" y="4554188"/>
            <a:ext cx="2740306" cy="12827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{{S2_TEXT_3}}</a:t>
            </a:r>
          </a:p>
          <a:p>
            <a:pPr lvl="0"/>
            <a:endParaRPr lang="ru-RU" dirty="0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476313" y="3806190"/>
            <a:ext cx="3218501" cy="24117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ru-RU"/>
          </a:p>
        </p:txBody>
      </p:sp>
      <p:sp>
        <p:nvSpPr>
          <p:cNvPr id="26" name="TITLE_2"/>
          <p:cNvSpPr>
            <a:spLocks noGrp="1"/>
          </p:cNvSpPr>
          <p:nvPr>
            <p:ph type="body" sz="quarter" idx="15" hasCustomPrompt="1"/>
          </p:nvPr>
        </p:nvSpPr>
        <p:spPr>
          <a:xfrm>
            <a:off x="4710222" y="4147788"/>
            <a:ext cx="2740306" cy="3048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latin typeface="Gilroy SemiBold" panose="00000700000000000000" pitchFamily="2" charset="-52"/>
                <a:ea typeface="Inter" panose="020B0604020202020204" charset="0"/>
                <a:cs typeface="Gilroy SemiBold" panose="000007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{{S2_TITLE_2}}</a:t>
            </a:r>
          </a:p>
          <a:p>
            <a:pPr lvl="0"/>
            <a:endParaRPr lang="ru-RU" dirty="0"/>
          </a:p>
        </p:txBody>
      </p:sp>
      <p:sp>
        <p:nvSpPr>
          <p:cNvPr id="27" name="TEXT_2"/>
          <p:cNvSpPr>
            <a:spLocks noGrp="1"/>
          </p:cNvSpPr>
          <p:nvPr>
            <p:ph type="body" sz="quarter" idx="16" hasCustomPrompt="1"/>
          </p:nvPr>
        </p:nvSpPr>
        <p:spPr>
          <a:xfrm>
            <a:off x="4710222" y="4554188"/>
            <a:ext cx="2740306" cy="12827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ilroy" panose="00000500000000000000" pitchFamily="2" charset="-52"/>
                <a:ea typeface="Inter" panose="020B0604020202020204" charset="0"/>
                <a:cs typeface="Gilroy" panose="00000500000000000000" pitchFamily="2" charset="-52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Inter" panose="020B0604020202020204" charset="0"/>
                <a:ea typeface="Inter" panose="020B0604020202020204" charset="0"/>
                <a:cs typeface="Inter" panose="020B0604020202020204" charset="0"/>
              </a:defRPr>
            </a:lvl5pPr>
          </a:lstStyle>
          <a:p>
            <a:pPr lvl="0"/>
            <a:r>
              <a:rPr lang="en-US" dirty="0"/>
              <a:t>{{S2_TEXT_2}}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0824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644151-B5F1-4BE3-96F8-A8CBC7120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EFC43C-334B-439E-91C2-F291533A2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A54792-3213-4FD6-A761-2BCBCA66A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11.09.2026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A55207-070D-4845-896A-9E2BD3973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80B0A8-470F-4909-8689-871760875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627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5A24CC-07EF-4CEE-9AC9-255F04D97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B070CD-56EA-4427-87E6-9BDFB296DE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567282E-07F6-4AE4-996E-EC59B4CCD2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D47F3A-5D4A-4CF2-8821-4DD042BEA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11.09.2026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5020F5-58F9-464C-9B78-3728AEE97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5C5C5E-189D-4053-9226-6C26188B7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654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997D99-5E37-45E0-9775-8D483EA3A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D9D174-389A-419E-852D-9AC73D840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403C4C-9F7B-4684-B1D4-2222B5EF61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EDA88A-D35B-4894-BE77-017364C4F9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84869FC-8EB7-4900-8C56-D8BED05343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D192065-6A5D-45E7-896C-60D35A2B7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E873-7695-4AD8-96CA-6E61A52D4CF3}" type="datetimeFigureOut">
              <a:rPr lang="ru-RU" smtClean="0"/>
              <a:pPr/>
              <a:t>11.09.2026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E0D7453-3997-404B-A3F1-49A5A1167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E1BE9C-8C41-4118-BB60-6BF007AEB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573C-4FD9-4587-9367-BADB0C9C4E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30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50CE5C-1617-43A5-8BF7-D381EC06D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D157828-4E31-4CF7-8728-C9F8E8D84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11.09.2026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603BDD3-5DB6-4613-8D8C-A3AD4F19A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D8C266E-C920-4E98-88B4-5E8FFCF7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26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A47557A-C499-4B93-A2B1-3D1CC9BF1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11.09.2026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0312F06-76FD-4A9A-980A-231DE5100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FEF9E2-57D4-45A8-950D-247DCC48B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28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84DFB2-F8FF-416D-A00D-96BC72CAB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5F4800-BCE6-4B45-8A23-5A63D50D9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79445B-D620-4A83-9C5C-D0CD41C79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25FBBF-0BC7-44EF-B26A-954AF6959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11.09.2026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2B127F-4A9F-4E01-8D37-83117CAC7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10845D-E76B-4C7A-AB51-619F08667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352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FF0474-1651-4156-A604-F849F3ED5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B44A602-8A4A-4A07-840B-ABF4602D59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45ED6A-0EEF-42C6-97BC-5B9DBDDF91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867DDE-E4A9-4F65-B770-62A946E31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F3B4-4F65-40B2-B0D1-F4A47799E8FD}" type="datetimeFigureOut">
              <a:rPr lang="ru-RU" smtClean="0"/>
              <a:pPr/>
              <a:t>11.09.2026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AC9CF3-9BA0-4524-A194-C1B9AA0A5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5AB093-A7EF-470B-8D5F-13F227ACA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195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E8752-218B-4054-A47C-DF7CFA354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5782CA4-AEB8-47C3-8B6F-E0DB1FE38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837701-FAE0-4467-9818-84527A050B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EF3B4-4F65-40B2-B0D1-F4A47799E8FD}" type="datetimeFigureOut">
              <a:rPr lang="ru-RU" smtClean="0"/>
              <a:pPr/>
              <a:t>11.09.2026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7EFA2A-1EF7-48D8-A691-211D06F9A9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7D4CE0-B0B4-4489-8A97-9D7BCC655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427CF-4299-4609-AEA2-6B638C1F1E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4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E7CB8-100E-C1AA-8279-B66F0A470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587" y="3251335"/>
            <a:ext cx="11914361" cy="1664697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взятия мазков на </a:t>
            </a:r>
            <a:r>
              <a:rPr lang="ru-RU" sz="4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онкоцитологию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FF6245-25B3-4D82-A753-AACDFDFCCC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2051" y="4852657"/>
            <a:ext cx="10311898" cy="1765426"/>
          </a:xfrm>
        </p:spPr>
        <p:txBody>
          <a:bodyPr>
            <a:normAutofit fontScale="25000" lnSpcReduction="20000"/>
          </a:bodyPr>
          <a:lstStyle/>
          <a:p>
            <a:pPr algn="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акушерка </a:t>
            </a:r>
          </a:p>
          <a:p>
            <a:pPr algn="r"/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отделения охраны репродуктивного здоровья</a:t>
            </a:r>
          </a:p>
          <a:p>
            <a:pPr algn="r"/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ГАУЗ «РПЦ МЗ РБ»</a:t>
            </a:r>
          </a:p>
          <a:p>
            <a:pPr algn="r"/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Баторова Алена Сагитовна.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759660-69D2-4D6B-ACD7-8A1AF56E0A56}"/>
              </a:ext>
            </a:extLst>
          </p:cNvPr>
          <p:cNvSpPr/>
          <p:nvPr/>
        </p:nvSpPr>
        <p:spPr>
          <a:xfrm>
            <a:off x="1331650" y="399494"/>
            <a:ext cx="9250532" cy="471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ct val="0"/>
              </a:spcBef>
            </a:pPr>
            <a:r>
              <a:rPr lang="ru-RU" altLang="ru-RU" b="1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altLang="ru-RU" sz="20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581" y="63373"/>
            <a:ext cx="11135763" cy="341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784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80226-6423-7A96-9328-6E75C693E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371B-703A-D566-BBF5-1D8233EDA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1096" y="73119"/>
            <a:ext cx="9442704" cy="832137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Жидкостная цитология шейки матки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8E9032-FC15-7E6D-6CA5-1895F962E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7321"/>
            <a:ext cx="7501128" cy="44622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Забор материала с шейки матки  рекомендуется производить при помощи одноразовой цервикальной щеточки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Конус щеточки вводится в цервикальный канал. Часть щеточки прижимается к поверхности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эктоцервикса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производится 5 полных круговых вращений.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Щеточку с материалом необходимо опустить в контейнер с жидкой транспортной средой и тщательно ополоснуть в трёх направлениях: вращательным движением, вверх – вниз, в горизонтальном направлении.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229FE9-41F1-B84D-32D1-EAD714D6A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55" y="73119"/>
            <a:ext cx="749873" cy="74987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7B049ED-195A-5B7C-803F-FD434E9ED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6616" y="1499616"/>
            <a:ext cx="2963996" cy="222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173A2BE-264D-88CB-9F33-3DE7D25D61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4705" y="3866379"/>
            <a:ext cx="3128714" cy="201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620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3">
            <a:extLst>
              <a:ext uri="{FF2B5EF4-FFF2-40B4-BE49-F238E27FC236}">
                <a16:creationId xmlns:a16="http://schemas.microsoft.com/office/drawing/2014/main" id="{5AC3ABAD-4721-41AA-B861-F8A5C57F0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82869" cy="79108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D182F8-053B-4C32-8EC7-72F013C79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2127" y="6872"/>
            <a:ext cx="749873" cy="7498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C02F63-A03C-4ACD-B118-E9B4DB3B9171}"/>
              </a:ext>
            </a:extLst>
          </p:cNvPr>
          <p:cNvSpPr txBox="1"/>
          <p:nvPr/>
        </p:nvSpPr>
        <p:spPr>
          <a:xfrm>
            <a:off x="5119957" y="1243584"/>
            <a:ext cx="6322170" cy="4369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Жидкостной материал рекомендовано хранить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при температуре +15… +30 °С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более 4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недель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— в пробирках с консервантом.</a:t>
            </a:r>
          </a:p>
          <a:p>
            <a:pPr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холодильнике 2-10 °С не более 6 месяцев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Заморозка материала недопустима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Рекомендуется доставить материал в лабораторию в день взятия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— это поможет сохранить клетки.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Порядок доставки и приёма необходимо заранее согласовать между лечебно-профилактическим учреждением (ЛПУ) и лабораторией.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212223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0409564-EE3F-9985-39D8-9F4F2240D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49" y="1181828"/>
            <a:ext cx="4242816" cy="4486688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FF1083FD-F9CE-74A2-4730-FF79678382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169512"/>
              </p:ext>
            </p:extLst>
          </p:nvPr>
        </p:nvGraphicFramePr>
        <p:xfrm>
          <a:off x="216408" y="5668515"/>
          <a:ext cx="2726436" cy="731520"/>
        </p:xfrm>
        <a:graphic>
          <a:graphicData uri="http://schemas.openxmlformats.org/drawingml/2006/table">
            <a:tbl>
              <a:tblPr/>
              <a:tblGrid>
                <a:gridCol w="2726436">
                  <a:extLst>
                    <a:ext uri="{9D8B030D-6E8A-4147-A177-3AD203B41FA5}">
                      <a16:colId xmlns:a16="http://schemas.microsoft.com/office/drawing/2014/main" val="4008455949"/>
                    </a:ext>
                  </a:extLst>
                </a:gridCol>
              </a:tblGrid>
              <a:tr h="21677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ru-RU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720552"/>
                  </a:ext>
                </a:extLst>
              </a:tr>
              <a:tr h="21677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ru-RU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655710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ED02E84E-3FE9-B641-04A1-7A7397520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408" y="5368049"/>
            <a:ext cx="632217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9C9D0C-07E2-9CEF-19B5-45979E0F5DD9}"/>
              </a:ext>
            </a:extLst>
          </p:cNvPr>
          <p:cNvSpPr txBox="1"/>
          <p:nvPr/>
        </p:nvSpPr>
        <p:spPr>
          <a:xfrm>
            <a:off x="1102324" y="137160"/>
            <a:ext cx="803939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Транспортировка образца в лабораторию.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5991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33272" y="146251"/>
            <a:ext cx="68921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Взятие  материала из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эндоцервикса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цитологическое исследование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5208" y="1172696"/>
            <a:ext cx="731519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взятия мазка 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эндоцервикса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цитощетку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согнуть и вводить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глубину  2,5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см,и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производится 3 полных вращения против часовой стрелки,  после этого извлекается. </a:t>
            </a:r>
          </a:p>
          <a:p>
            <a:pPr marL="342900" indent="-342900" algn="just">
              <a:buFontTx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Мазок получить путем «раскатывания» по часовой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стрелкецитощетки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предметному стеклу с отметкой 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эндоцервикс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342900" indent="-342900" algn="just">
              <a:buFontTx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Мазок должен бать тонким , равномерно распределенным</a:t>
            </a:r>
          </a:p>
          <a:p>
            <a:pPr marL="342900" indent="-34290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Зафиксировать нанесенный на  стекло  материал  фиксатор аэрозолем на расстоянии 15-20 см. от стекла, чтобы покрыть полностью область мазка </a:t>
            </a:r>
          </a:p>
          <a:p>
            <a:pPr marL="342900" indent="-34290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Утилизировать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цитощетку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контейнер с отходами класса Б </a:t>
            </a:r>
          </a:p>
          <a:p>
            <a:pPr marL="342900" indent="-342900" algn="just">
              <a:buFontTx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Фиксировать мазок сразу после взятия материала (влажным) 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Предметное стекло во время фиксации и до полного испарения спирта должно находиться в горизонтальном положении!!!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Оставить сушиться в течение 10 минут 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Зафиксированный мазок фиксатором должен быть обозначен карандашом буквой «Ф»</a:t>
            </a:r>
          </a:p>
          <a:p>
            <a:pPr marL="342900" indent="-34290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Поместить стекла в контейнер для транспортировки в лабораторию вместе с бланком направлением на цитологическое исследование</a:t>
            </a:r>
          </a:p>
        </p:txBody>
      </p:sp>
      <p:pic>
        <p:nvPicPr>
          <p:cNvPr id="3" name="Picture 7" descr="Алисиенок Т">
            <a:extLst>
              <a:ext uri="{FF2B5EF4-FFF2-40B4-BE49-F238E27FC236}">
                <a16:creationId xmlns:a16="http://schemas.microsoft.com/office/drawing/2014/main" id="{B1FFB2B1-FC6B-3574-0B22-C02F8FE6B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448" y="818767"/>
            <a:ext cx="3000375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Алисиенок Т">
            <a:extLst>
              <a:ext uri="{FF2B5EF4-FFF2-40B4-BE49-F238E27FC236}">
                <a16:creationId xmlns:a16="http://schemas.microsoft.com/office/drawing/2014/main" id="{39845784-1CBB-1F2D-A133-254F218D7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336" y="3819856"/>
            <a:ext cx="3011487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3F3A321-175D-7A00-81F1-C790AE4114E5}"/>
              </a:ext>
            </a:extLst>
          </p:cNvPr>
          <p:cNvCxnSpPr>
            <a:cxnSpLocks/>
          </p:cNvCxnSpPr>
          <p:nvPr/>
        </p:nvCxnSpPr>
        <p:spPr>
          <a:xfrm>
            <a:off x="9372160" y="3274989"/>
            <a:ext cx="0" cy="1089734"/>
          </a:xfrm>
          <a:prstGeom prst="straightConnector1">
            <a:avLst/>
          </a:prstGeom>
          <a:ln w="1270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>
            <a:extLst>
              <a:ext uri="{FF2B5EF4-FFF2-40B4-BE49-F238E27FC236}">
                <a16:creationId xmlns:a16="http://schemas.microsoft.com/office/drawing/2014/main" id="{13E44E08-923E-006F-EA55-D51FA47E9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85C4329E-521C-5FB4-D07F-BB9C3439A16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3E26A-396B-C08A-A192-D70AA4EC0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25C817-514E-8204-BDD2-53E2D7E3A4A3}"/>
              </a:ext>
            </a:extLst>
          </p:cNvPr>
          <p:cNvSpPr/>
          <p:nvPr/>
        </p:nvSpPr>
        <p:spPr>
          <a:xfrm>
            <a:off x="1088136" y="172854"/>
            <a:ext cx="72036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Взятие  материала из 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экзоцервикса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цитологическое исследование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B08A5D5-8875-A00F-AD67-E8E461F2144D}"/>
              </a:ext>
            </a:extLst>
          </p:cNvPr>
          <p:cNvSpPr/>
          <p:nvPr/>
        </p:nvSpPr>
        <p:spPr>
          <a:xfrm>
            <a:off x="146649" y="1172696"/>
            <a:ext cx="852683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материала 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экзоцервикса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вторую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цитощетку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согнуть под углом 90* у основания щетинок (положение А) , и осуществляют забор клеточного материала с влагалищной части шейки матки путем легкого соскабливания, захватывая зону стыка эпителиев вращая щетку по часовой стрелке на 360* 3 раз до «кровавой росы».</a:t>
            </a:r>
          </a:p>
          <a:p>
            <a:pPr marL="342900" indent="-342900" algn="just"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Нанести материал полученный 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экзоцервикса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проведя второй цервикальной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цитощеткой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раз в одном направлении линейным движением вдоль стекла, касаясь всеми поверхностями маркированного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экзоцервикс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предметного стекла</a:t>
            </a:r>
          </a:p>
          <a:p>
            <a:pPr marL="342900" indent="-342900" algn="just">
              <a:buAutoNum type="arabicPeriod"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Зафиксировать нанесенный на  стекло  материал фиксатор аэрозолем на расстоянии 15-20 см. от стекла, чтобы покрыть полностью область мазка.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Утилизировать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цитощетку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контейнер с отходами класса Б </a:t>
            </a:r>
          </a:p>
          <a:p>
            <a:pPr marL="342900" indent="-342900" algn="just">
              <a:buFontTx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Фиксировать мазок сразу после взятия материала (влажным) 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Предметное стекло во время фиксации и до полного испарения спирта должно находиться в горизонтальном положении!!!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Оставить сушиться в течение 10 минут 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Зафиксированный мазок фиксатором должен быть обозначен карандашом буквой «Ф»</a:t>
            </a:r>
          </a:p>
          <a:p>
            <a:pPr marL="342900" indent="-342900" algn="just"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Поместить стекла в контейнер для транспортировки в лабораторию вместе с бланком направлением на цитологическое исследование</a:t>
            </a:r>
          </a:p>
          <a:p>
            <a:pPr marL="342900" indent="-342900">
              <a:buAutoNum type="arabicPeriod"/>
            </a:pPr>
            <a:endParaRPr lang="ru-RU" sz="16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DEA6E2-19BE-964D-A642-328FB4EA3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086" y="5193437"/>
            <a:ext cx="8001110" cy="1411550"/>
          </a:xfrm>
          <a:prstGeom prst="rect">
            <a:avLst/>
          </a:prstGeom>
        </p:spPr>
      </p:pic>
      <p:pic>
        <p:nvPicPr>
          <p:cNvPr id="3" name="Picture 4" descr="Дедюля А">
            <a:extLst>
              <a:ext uri="{FF2B5EF4-FFF2-40B4-BE49-F238E27FC236}">
                <a16:creationId xmlns:a16="http://schemas.microsoft.com/office/drawing/2014/main" id="{F642A649-A523-DE0F-4DE1-93252EA71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483" y="971909"/>
            <a:ext cx="2840932" cy="249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Дедюля А">
            <a:extLst>
              <a:ext uri="{FF2B5EF4-FFF2-40B4-BE49-F238E27FC236}">
                <a16:creationId xmlns:a16="http://schemas.microsoft.com/office/drawing/2014/main" id="{E2BF06CA-DC3D-56C8-C696-60E06A687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483" y="3665484"/>
            <a:ext cx="2840932" cy="2556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3441D266-521C-41AF-5911-8D7D5CFDCC69}"/>
              </a:ext>
            </a:extLst>
          </p:cNvPr>
          <p:cNvCxnSpPr>
            <a:cxnSpLocks/>
          </p:cNvCxnSpPr>
          <p:nvPr/>
        </p:nvCxnSpPr>
        <p:spPr>
          <a:xfrm>
            <a:off x="10092754" y="2907251"/>
            <a:ext cx="0" cy="1043498"/>
          </a:xfrm>
          <a:prstGeom prst="straightConnector1">
            <a:avLst/>
          </a:prstGeom>
          <a:ln w="1270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B624B9A1-5CA5-2391-42EA-F62AA8FA8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11">
            <a:extLst>
              <a:ext uri="{FF2B5EF4-FFF2-40B4-BE49-F238E27FC236}">
                <a16:creationId xmlns:a16="http://schemas.microsoft.com/office/drawing/2014/main" id="{4DA6D5E1-560F-DD74-FB88-88AE6437D7F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9437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038A07D-DC96-543B-6A74-243E34025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3085" y="1278384"/>
            <a:ext cx="5343627" cy="387883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Фиксация мазков 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производится с помощью «фиксатора-спрея»</a:t>
            </a:r>
          </a:p>
          <a:p>
            <a:pPr algn="ctr"/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Зафиксировать нанесенный на  стекло  материал фиксатор аэрозолем на расстоянии 15-20 см. от стекла, чтобы покрыть полностью область мазка.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50ACF6-F13F-9949-D97D-EACEB895D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970857"/>
            <a:ext cx="4817337" cy="4953237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7F43BE91-9737-409D-2113-FC471312D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11">
            <a:extLst>
              <a:ext uri="{FF2B5EF4-FFF2-40B4-BE49-F238E27FC236}">
                <a16:creationId xmlns:a16="http://schemas.microsoft.com/office/drawing/2014/main" id="{5C8886C5-8489-A7DE-921D-4712AF3303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4340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9FB60A-B21D-414F-5A9C-08476C3F4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383" y="365125"/>
            <a:ext cx="8797771" cy="713867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направление в  лабораторию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3AAEA5-4AF1-101E-BFDD-CBF90830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3380"/>
            <a:ext cx="6659880" cy="4351338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 Имя Отчество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рождения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диагноз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первого дня последней менструации или менопаузы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взятия материала </a:t>
            </a:r>
          </a:p>
          <a:p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D22F298-4590-688C-3947-245970696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11">
            <a:extLst>
              <a:ext uri="{FF2B5EF4-FFF2-40B4-BE49-F238E27FC236}">
                <a16:creationId xmlns:a16="http://schemas.microsoft.com/office/drawing/2014/main" id="{5BCAA6A7-539F-59F8-8643-EB9B43C93C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32935B-B676-21E6-69CB-388CC9FD2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7729" y="1508760"/>
            <a:ext cx="3264408" cy="413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42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8CA788-2F00-0F0E-5859-877D97B1A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5848" y="365126"/>
            <a:ext cx="5733288" cy="80594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Транспортировка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B882AE7D-30EF-219C-A09C-1679CADE6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216242"/>
            <a:ext cx="6339840" cy="4526190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стёкол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от повреждений и загрязнений. Для этого используют специализированные контейнеры, которые обеспечивают сохранность образцов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стёкла размещаются горизонтально в один ряд, лунки выполнены так, что поверхность стёкол с образцом не касается стенок контейнера.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E5D856C1-834B-AE8C-1B07-AD80DED9E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731" y="1216241"/>
            <a:ext cx="4536489" cy="503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A6B9A2-F353-643B-C7D0-0BAECBA2A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11">
            <a:extLst>
              <a:ext uri="{FF2B5EF4-FFF2-40B4-BE49-F238E27FC236}">
                <a16:creationId xmlns:a16="http://schemas.microsoft.com/office/drawing/2014/main" id="{739268A8-586E-A785-BFF7-EECDE4B4C2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5723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642E1E-60C4-62C1-2433-36E0D9182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4EC4F004-4C27-897E-8432-196CC0A0FC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0664" y="100585"/>
            <a:ext cx="10707624" cy="662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00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38BA83-3302-4177-BF81-F736A4E36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8147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Регламентирующие приказы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84FCEE-6939-4E7C-BE14-CC73279AF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0160"/>
            <a:ext cx="10515600" cy="4896803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№408-ОД от 15.05.2024г. «Об утверждении плана проведения диспансеризации граждан по оценке репродуктивного здоровья»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№406-ОД от 14.05.2024 « О проведении лабораторных исследований при диспансеризации мужчин и женщин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репродуктивого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возраста с целью оценки репродуктивного здоровья»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№868-ОД от 25.12.2025 г «Об утверждении плана проведения  диспансеризации граждан по оценке репродуктивного здоровья в 2026 году»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МР - Методические рекомендации по диспансеризации мужчин и женщин репродуктивного возраста с целью оценки репродуктивного здоровья от 29.03.2024 г.</a:t>
            </a:r>
          </a:p>
        </p:txBody>
      </p:sp>
      <p:pic>
        <p:nvPicPr>
          <p:cNvPr id="4" name="Рисунок 11">
            <a:extLst>
              <a:ext uri="{FF2B5EF4-FFF2-40B4-BE49-F238E27FC236}">
                <a16:creationId xmlns:a16="http://schemas.microsoft.com/office/drawing/2014/main" id="{A9BE15B5-8CB1-3506-CE8C-39D872E116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168A125-5F24-D583-720F-96A142252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5053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4455" y="836712"/>
            <a:ext cx="10676985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рабочего места </a:t>
            </a:r>
          </a:p>
          <a:p>
            <a:pPr marL="342900" indent="-342900"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исправность осветительного оборудования </a:t>
            </a:r>
          </a:p>
          <a:p>
            <a:pPr marL="342900" indent="-342900"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наличие: </a:t>
            </a:r>
          </a:p>
          <a:p>
            <a:pPr marL="342900" indent="-3429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стерильных перчаток </a:t>
            </a:r>
          </a:p>
          <a:p>
            <a:pPr marL="342900" indent="-3429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влагалищных зеркал разного размера</a:t>
            </a:r>
          </a:p>
          <a:p>
            <a:pPr marL="342900" indent="-3429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стекол для лабораторных методов исследования</a:t>
            </a:r>
          </a:p>
          <a:p>
            <a:pPr marL="342900" indent="-3429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контейнеров для транспортировки</a:t>
            </a:r>
          </a:p>
          <a:p>
            <a:pPr marL="342900" indent="-3429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комбинированная цитологическая щетка</a:t>
            </a:r>
          </a:p>
          <a:p>
            <a:pPr marL="342900" indent="-3429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Виала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консервирующей жидкостью</a:t>
            </a:r>
          </a:p>
          <a:p>
            <a:pPr marL="342900" indent="-3429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пинцет </a:t>
            </a:r>
          </a:p>
          <a:p>
            <a:pPr marL="342900" indent="-3429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стерильные сухие   шарики</a:t>
            </a:r>
          </a:p>
          <a:p>
            <a:pPr marL="342900" indent="-3429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маркера для письма по стеклу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</a:t>
            </a:r>
          </a:p>
          <a:p>
            <a:pPr marL="342900" indent="-3429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Идентифицировать пациента (попросить пациента представиться) ФИО полностью ,дата рождения.</a:t>
            </a:r>
          </a:p>
          <a:p>
            <a:pPr marL="342900" indent="-3429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Объяснить цель и значение исследования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информированное согласие на процедуру</a:t>
            </a:r>
          </a:p>
          <a:p>
            <a:pPr marL="342900" indent="-34290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 </a:t>
            </a:r>
          </a:p>
          <a:p>
            <a:pPr marL="342900" indent="-3429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1.Преложить или помочь пациентке занять удобное положение на гинекологическом кресле</a:t>
            </a:r>
          </a:p>
          <a:p>
            <a:pPr marL="342900" indent="-3429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Обработать руки гигиеническим способом </a:t>
            </a:r>
          </a:p>
          <a:p>
            <a:pPr marL="342900" indent="-3429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Инструментарий, используемый при исследовании (зеркала, перчатки, инструменты для взятия биологического материала), распечатать и достать из упаковок в присутствии женщины </a:t>
            </a:r>
          </a:p>
          <a:p>
            <a:pPr marL="342900" indent="-34290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4.Надеть стерильные одноразовые перчатки</a:t>
            </a:r>
          </a:p>
        </p:txBody>
      </p:sp>
      <p:pic>
        <p:nvPicPr>
          <p:cNvPr id="3" name="Picture 5" descr="%25D1%2581%25D0%25BC%25D0%25BE%25D1%2582%25D1%2580%25D0%25BE%25D0%25B2%25D0%25BE%25D0%25B9">
            <a:extLst>
              <a:ext uri="{FF2B5EF4-FFF2-40B4-BE49-F238E27FC236}">
                <a16:creationId xmlns:a16="http://schemas.microsoft.com/office/drawing/2014/main" id="{1102010C-C178-D11C-5927-9D439E222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680" y="450532"/>
            <a:ext cx="3446468" cy="282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1">
            <a:extLst>
              <a:ext uri="{FF2B5EF4-FFF2-40B4-BE49-F238E27FC236}">
                <a16:creationId xmlns:a16="http://schemas.microsoft.com/office/drawing/2014/main" id="{935F0F7C-1B6E-0719-4B7B-EA095E97E6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CCE00CC-4A05-7ACA-5876-6AA77D334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4881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D44B2A-5810-ED63-F733-40C1B4C6A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обязательной подготовки к проведению цитологического скрининга: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2C7C59-D53B-0C0B-5695-EC31DDE17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брать ранее 48 часов: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ранее 48 ч после полового контакта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расширенной кольпоскопии с обработкой 3-5% растворами уксусной кислоты или Люголя;</a:t>
            </a:r>
          </a:p>
          <a:p>
            <a:pPr marL="0" indent="0">
              <a:buNone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НЕ БРАТЬ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влагалищные манипуляции, включая спринцевание, ванночки, тампоны, использование лубрикантов или спермицидов за сутки до осмотра;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менструации, 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воспалительных гинекологических заболеваниях.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для забора материала с 10 по 20 день менструального цикла;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5BF4F53-28A0-115D-4F00-037D99832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11">
            <a:extLst>
              <a:ext uri="{FF2B5EF4-FFF2-40B4-BE49-F238E27FC236}">
                <a16:creationId xmlns:a16="http://schemas.microsoft.com/office/drawing/2014/main" id="{EFC62778-200B-5F74-5572-BE9CA6F73A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2144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06C55-0242-C97F-CA30-4A081DB66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3664C-C419-E550-3A2E-0C26F815F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554"/>
            <a:ext cx="10515600" cy="86113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 наружных половых органов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53CF25-2D84-43D8-68F9-27F0560E9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437" y="1038688"/>
            <a:ext cx="6143347" cy="53532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Оценить: </a:t>
            </a:r>
          </a:p>
          <a:p>
            <a:pPr algn="just"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наружных половых органов характер оволосения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Состояние кожных покровов и слизистых оболочек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области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вульварного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кольца: малых, больших половых губ, клитора и задней спайки влагалища 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преддверия влагалища и бартолиновых желез 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перианальной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области 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или наличие выделений, характер выделений </a:t>
            </a:r>
          </a:p>
          <a:p>
            <a:pPr algn="just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1154BE-3495-BD64-2D00-E3116F52F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790" y="1095623"/>
            <a:ext cx="2864999" cy="24339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680492-ACD6-79A2-3CD8-00B10D656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5128" y="3674231"/>
            <a:ext cx="2856058" cy="2433961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56A4E82D-2F8A-FADE-8E58-06F8940F9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11">
            <a:extLst>
              <a:ext uri="{FF2B5EF4-FFF2-40B4-BE49-F238E27FC236}">
                <a16:creationId xmlns:a16="http://schemas.microsoft.com/office/drawing/2014/main" id="{16D94F4A-A0D9-D78F-EDDC-4659FFE9A7C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03762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F8656-7C4A-C714-BCE2-A31AAE6CB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1F9E71-A90C-AA59-DB97-CC1C3C9F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968" y="365126"/>
            <a:ext cx="8302752" cy="605732"/>
          </a:xfrm>
        </p:spPr>
        <p:txBody>
          <a:bodyPr>
            <a:normAutofit/>
          </a:bodyPr>
          <a:lstStyle/>
          <a:p>
            <a:pPr marL="342900" indent="-342900"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процедуры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C87F8A-5787-6963-551F-2A8161957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0857"/>
            <a:ext cx="10409808" cy="5206106"/>
          </a:xfrm>
        </p:spPr>
        <p:txBody>
          <a:bodyPr>
            <a:normAutofit fontScale="92500" lnSpcReduction="20000"/>
          </a:bodyPr>
          <a:lstStyle/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Зеркало взять правой рукой таким образом, чтобы его створки находились между II и III пальцами не нарушив стерильности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Развести большие и малые половые губы большим и указательным  пальцами левой руки 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Ввести правой рукой  во влагалище створчатое зеркало строго в закрытом виде 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Плоскость смыкания створок зеркала должна совпадать с половой щелью 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введения зеркала его следует повернуть на 90°, опустив рукоятку зеркала вниз. 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Раскрыть зеркало и обнажить шейку матки 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Зеркало зафиксировать замком </a:t>
            </a:r>
          </a:p>
          <a:p>
            <a:pPr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слизи удалить ее стерильным шариком с помощью пинцета без грубого давления на шейку матки во избежания утраты эпителия</a:t>
            </a:r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endParaRPr lang="ru-RU" dirty="0"/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83FFD3F-F567-C640-480A-BA20F7C1A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028" y="-9871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11">
            <a:extLst>
              <a:ext uri="{FF2B5EF4-FFF2-40B4-BE49-F238E27FC236}">
                <a16:creationId xmlns:a16="http://schemas.microsoft.com/office/drawing/2014/main" id="{46CFDA0C-28FB-8B0C-4FB6-02BF4B2054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7175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AF1B0-AEDC-9D06-6D54-70BB2BF88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69BBF8-5C59-B3EA-38D7-48581E150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224" y="292609"/>
            <a:ext cx="7790688" cy="73837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Зона трансформации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9F1C4F5-B540-0602-6F79-BFE77AE83D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09944" y="1554480"/>
            <a:ext cx="5181798" cy="50109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D62A3C5-B3B4-9FF6-1CFF-C59C8F41CE02}"/>
              </a:ext>
            </a:extLst>
          </p:cNvPr>
          <p:cNvSpPr txBox="1"/>
          <p:nvPr/>
        </p:nvSpPr>
        <p:spPr>
          <a:xfrm>
            <a:off x="365760" y="1554480"/>
            <a:ext cx="5632704" cy="4874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берется  с зоны трансформации - переходной зоны стыков эпителия и из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эндоцервикальных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крипт - то есть с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экто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эндоцервикса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«Зона трансформации» у женщин после 40 лет, а также после диатермокоагуляции и криодеструкции уходит в канал на 2,5 см выше наружного маточного зева, что диктует необходимость взятия материала для цитологического исследования из цервикального канала на глубину 2,5 см. </a:t>
            </a:r>
          </a:p>
        </p:txBody>
      </p:sp>
      <p:pic>
        <p:nvPicPr>
          <p:cNvPr id="9" name="Рисунок 11">
            <a:extLst>
              <a:ext uri="{FF2B5EF4-FFF2-40B4-BE49-F238E27FC236}">
                <a16:creationId xmlns:a16="http://schemas.microsoft.com/office/drawing/2014/main" id="{F4675968-4848-A427-2CC7-919A895E82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82B7FDE4-0DE8-38DF-48E1-B22C15C09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510" y="50255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8950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AEF6C90-E3EC-4B3A-ABC0-A8B9AED6C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4456495" y="3262964"/>
            <a:ext cx="3764223" cy="324859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Цитощётка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Rovers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Cervex-Brush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Combi</a:t>
            </a:r>
            <a:b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Endo </a:t>
            </a:r>
            <a:r>
              <a:rPr lang="en-US" sz="28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Cervex</a:t>
            </a:r>
            <a:r>
              <a:rPr lang="en-US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-Brush</a:t>
            </a:r>
            <a:r>
              <a:rPr lang="ru-RU" sz="2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16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полипропиленовый «ершик» с  600 щетинками, расположенным по бокам и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кисти из 57 мягких закругленных пластиковых щетинок различной длины, в результате чего кисть имеет коническую форму, повторяющую контуры поверхности шейки матки и переходной зоны.</a:t>
            </a:r>
            <a:br>
              <a:rPr lang="ru-RU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283" name="Объект 3">
            <a:extLst>
              <a:ext uri="{FF2B5EF4-FFF2-40B4-BE49-F238E27FC236}">
                <a16:creationId xmlns:a16="http://schemas.microsoft.com/office/drawing/2014/main" id="{6DFD1CF4-26B3-4409-B052-C50E30288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1015" y="540618"/>
            <a:ext cx="5560033" cy="2230014"/>
          </a:xfrm>
        </p:spPr>
        <p:txBody>
          <a:bodyPr>
            <a:normAutofit fontScale="77500" lnSpcReduction="20000"/>
          </a:bodyPr>
          <a:lstStyle/>
          <a:p>
            <a:endParaRPr lang="ru-RU" altLang="ru-RU" sz="2100" dirty="0"/>
          </a:p>
          <a:p>
            <a:pPr algn="just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адекватного материала необходимо использовать современные инструменты - комбинированные щетки с эндоцервикальным компонентом</a:t>
            </a:r>
          </a:p>
          <a:p>
            <a:pPr algn="just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Цитощетка зонд </a:t>
            </a:r>
          </a:p>
          <a:p>
            <a:pPr algn="just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Зонд типа эндоцервикальная щетка</a:t>
            </a:r>
          </a:p>
          <a:p>
            <a:endParaRPr lang="ru-RU" altLang="ru-RU" sz="2100" dirty="0"/>
          </a:p>
        </p:txBody>
      </p:sp>
      <p:pic>
        <p:nvPicPr>
          <p:cNvPr id="97285" name="Рисунок 2">
            <a:extLst>
              <a:ext uri="{FF2B5EF4-FFF2-40B4-BE49-F238E27FC236}">
                <a16:creationId xmlns:a16="http://schemas.microsoft.com/office/drawing/2014/main" id="{E3F21CA2-DE47-4A36-8336-1378385A7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720" y="3262964"/>
            <a:ext cx="3346440" cy="324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Объект 3">
            <a:extLst>
              <a:ext uri="{FF2B5EF4-FFF2-40B4-BE49-F238E27FC236}">
                <a16:creationId xmlns:a16="http://schemas.microsoft.com/office/drawing/2014/main" id="{9C42456D-B709-4080-861C-280FAC734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95" y="3262964"/>
            <a:ext cx="3485429" cy="324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9F5E3E8-F642-4DE0-B8FF-39CFACDDD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617" y="540619"/>
            <a:ext cx="3478879" cy="263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везда: 7 точек 6">
            <a:extLst>
              <a:ext uri="{FF2B5EF4-FFF2-40B4-BE49-F238E27FC236}">
                <a16:creationId xmlns:a16="http://schemas.microsoft.com/office/drawing/2014/main" id="{6CBE87EC-2D2A-4FB5-897D-B2B34959E29E}"/>
              </a:ext>
            </a:extLst>
          </p:cNvPr>
          <p:cNvSpPr/>
          <p:nvPr/>
        </p:nvSpPr>
        <p:spPr>
          <a:xfrm>
            <a:off x="10218197" y="2166150"/>
            <a:ext cx="1597981" cy="1447061"/>
          </a:xfrm>
          <a:prstGeom prst="star7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3FA94C-24D1-428C-81ED-8DAAE204A22D}"/>
              </a:ext>
            </a:extLst>
          </p:cNvPr>
          <p:cNvSpPr txBox="1"/>
          <p:nvPr/>
        </p:nvSpPr>
        <p:spPr>
          <a:xfrm>
            <a:off x="6096000" y="2243349"/>
            <a:ext cx="61312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11">
            <a:extLst>
              <a:ext uri="{FF2B5EF4-FFF2-40B4-BE49-F238E27FC236}">
                <a16:creationId xmlns:a16="http://schemas.microsoft.com/office/drawing/2014/main" id="{FAF0DA70-9411-80A2-E6E8-CE88A8249EB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84" y="0"/>
            <a:ext cx="846584" cy="8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AD137E1-61AC-F78A-5C4E-EFF0D837C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510" y="50255"/>
            <a:ext cx="797972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5830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Заголовок 1">
            <a:extLst>
              <a:ext uri="{FF2B5EF4-FFF2-40B4-BE49-F238E27FC236}">
                <a16:creationId xmlns:a16="http://schemas.microsoft.com/office/drawing/2014/main" id="{8B6D09DE-58F9-3155-2E13-E32BF058E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686" y="549846"/>
            <a:ext cx="8218487" cy="274637"/>
          </a:xfrm>
        </p:spPr>
        <p:txBody>
          <a:bodyPr>
            <a:noAutofit/>
          </a:bodyPr>
          <a:lstStyle/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Жидкостная цитология </a:t>
            </a:r>
          </a:p>
        </p:txBody>
      </p:sp>
      <p:sp>
        <p:nvSpPr>
          <p:cNvPr id="110595" name="Объект 2">
            <a:extLst>
              <a:ext uri="{FF2B5EF4-FFF2-40B4-BE49-F238E27FC236}">
                <a16:creationId xmlns:a16="http://schemas.microsoft.com/office/drawing/2014/main" id="{4D2B6047-53A3-52EF-4215-260B164B8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24811"/>
            <a:ext cx="11975976" cy="5434013"/>
          </a:xfrm>
        </p:spPr>
        <p:txBody>
          <a:bodyPr>
            <a:normAutofit/>
          </a:bodyPr>
          <a:lstStyle/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альтернатива традиционному мазку, подразумевает размещение материала с шейки матки вместе со щеткой не на стекле, а в транспортной жидкости, предупреждая утрату части материала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Дальнейшая работа с клеточной суспензией происходит в лаборатории, позволяет получить стандартизованные цитологические образцы высокого качества, избежать "загрязнения" препарата эритроцитами и воспалительными элементами, и распределить клетки без нагромождения на небольшом участке диаметром 1,2 см в виде равномерного монослоя. </a:t>
            </a:r>
          </a:p>
          <a:p>
            <a:r>
              <a:rPr lang="ru-RU" alt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Преимуществом метода является уменьшение числа неадекватных мазков примерно в 10 раз, сокращение времени, необходимого для интерпретации мазка, возможность использовать оставшуюся клеточную суспензию для ВПЧ-тестирования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молекулярных тестов из того же образца в случае сомнительных результатов мазков</a:t>
            </a:r>
          </a:p>
          <a:p>
            <a:endParaRPr lang="ru-RU" altLang="ru-RU" dirty="0"/>
          </a:p>
        </p:txBody>
      </p:sp>
      <p:pic>
        <p:nvPicPr>
          <p:cNvPr id="2" name="Объект 3">
            <a:extLst>
              <a:ext uri="{FF2B5EF4-FFF2-40B4-BE49-F238E27FC236}">
                <a16:creationId xmlns:a16="http://schemas.microsoft.com/office/drawing/2014/main" id="{FD2BE441-05FF-7BD1-4EC2-562C5BA7B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760" cy="90388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F1E3CC-1C6A-8F4D-3FEE-2606AD928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2127" y="154016"/>
            <a:ext cx="749873" cy="74987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4648</TotalTime>
  <Words>1273</Words>
  <Application>Microsoft Office PowerPoint</Application>
  <PresentationFormat>Широкоэкранный</PresentationFormat>
  <Paragraphs>127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Arial</vt:lpstr>
      <vt:lpstr>Arial</vt:lpstr>
      <vt:lpstr>Arial Black</vt:lpstr>
      <vt:lpstr>Calibri</vt:lpstr>
      <vt:lpstr>Calibri Light</vt:lpstr>
      <vt:lpstr>Gilroy</vt:lpstr>
      <vt:lpstr>Gilroy Bold</vt:lpstr>
      <vt:lpstr>Gilroy SemiBold</vt:lpstr>
      <vt:lpstr>Inter</vt:lpstr>
      <vt:lpstr>Times New Roman</vt:lpstr>
      <vt:lpstr>Тема Office</vt:lpstr>
      <vt:lpstr>Правила взятия мазков на онкоцитологию</vt:lpstr>
      <vt:lpstr>Регламентирующие приказы</vt:lpstr>
      <vt:lpstr>Презентация PowerPoint</vt:lpstr>
      <vt:lpstr>Условия обязательной подготовки к проведению цитологического скрининга: </vt:lpstr>
      <vt:lpstr>Осмотр наружных половых органов</vt:lpstr>
      <vt:lpstr>Выполнение процедуры</vt:lpstr>
      <vt:lpstr>Зона трансформации </vt:lpstr>
      <vt:lpstr>Цитощётка Rovers: Cervex-Brush  Combi (Endo Cervex-Brush) это полипропиленовый «ершик» с  600 щетинками, расположенным по бокам и  кисти из 57 мягких закругленных пластиковых щетинок различной длины, в результате чего кисть имеет коническую форму, повторяющую контуры поверхности шейки матки и переходной зоны. </vt:lpstr>
      <vt:lpstr>Жидкостная цитология </vt:lpstr>
      <vt:lpstr>Жидкостная цитология шейки матки </vt:lpstr>
      <vt:lpstr>Презентация PowerPoint</vt:lpstr>
      <vt:lpstr>Презентация PowerPoint</vt:lpstr>
      <vt:lpstr>Презентация PowerPoint</vt:lpstr>
      <vt:lpstr>Презентация PowerPoint</vt:lpstr>
      <vt:lpstr>Заполнить направление в  лабораторию </vt:lpstr>
      <vt:lpstr>Транспортировка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и учет стратифицированных показателей для выявления и контроля инфекций, связанных с медицинской помощью, за первый квартал 2025 года.</dc:title>
  <dc:creator>Врач ОРИТн</dc:creator>
  <cp:lastModifiedBy>Светлана Федоровна Иванова</cp:lastModifiedBy>
  <cp:revision>113</cp:revision>
  <cp:lastPrinted>2026-09-03T07:04:18Z</cp:lastPrinted>
  <dcterms:created xsi:type="dcterms:W3CDTF">2025-05-19T09:17:23Z</dcterms:created>
  <dcterms:modified xsi:type="dcterms:W3CDTF">2026-09-11T08:23:08Z</dcterms:modified>
</cp:coreProperties>
</file>